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2018-1 </a:t>
            </a:r>
            <a:r>
              <a:rPr lang="ko-KR" altLang="en-US" dirty="0"/>
              <a:t>스크립트 언어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한국산업기술대 게임공학부</a:t>
            </a: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2018</a:t>
            </a:r>
            <a:r>
              <a:rPr lang="ko-KR" altLang="en-US" dirty="0" smtClean="0">
                <a:solidFill>
                  <a:schemeClr val="tx1"/>
                </a:solidFill>
              </a:rPr>
              <a:t>학년도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강좌구분 </a:t>
            </a:r>
            <a:r>
              <a:rPr lang="en-US" altLang="ko-KR" dirty="0"/>
              <a:t>: </a:t>
            </a:r>
            <a:r>
              <a:rPr lang="ko-KR" altLang="en-US" dirty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주당시간 </a:t>
            </a:r>
            <a:r>
              <a:rPr lang="en-US" altLang="ko-KR" dirty="0"/>
              <a:t>: </a:t>
            </a:r>
            <a:r>
              <a:rPr lang="ko-KR" altLang="en-US" dirty="0"/>
              <a:t>이론</a:t>
            </a:r>
            <a:r>
              <a:rPr lang="en-US" altLang="ko-KR" dirty="0"/>
              <a:t>2</a:t>
            </a:r>
            <a:r>
              <a:rPr lang="ko-KR" altLang="en-US" dirty="0"/>
              <a:t>시간 실습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eaLnBrk="1" hangingPunct="1"/>
            <a:r>
              <a:rPr lang="en-US" altLang="ko-KR" dirty="0" smtClean="0"/>
              <a:t>02</a:t>
            </a:r>
            <a:r>
              <a:rPr lang="ko-KR" altLang="en-US" dirty="0" smtClean="0"/>
              <a:t>반</a:t>
            </a:r>
            <a:r>
              <a:rPr lang="en-US" altLang="ko-KR" dirty="0"/>
              <a:t>: </a:t>
            </a:r>
            <a:r>
              <a:rPr lang="ko-KR" altLang="en-US" dirty="0"/>
              <a:t>화</a:t>
            </a:r>
            <a:r>
              <a:rPr lang="en-US" altLang="ko-KR" dirty="0"/>
              <a:t>2,3(10:30~12:20</a:t>
            </a:r>
            <a:r>
              <a:rPr lang="en-US" altLang="ko-KR" dirty="0" smtClean="0"/>
              <a:t>),</a:t>
            </a:r>
            <a:r>
              <a:rPr lang="ko-KR" altLang="en-US" dirty="0" smtClean="0"/>
              <a:t>목</a:t>
            </a:r>
            <a:r>
              <a:rPr lang="en-US" altLang="ko-KR" dirty="0" smtClean="0"/>
              <a:t>2,3(10:30~12:20</a:t>
            </a:r>
            <a:r>
              <a:rPr lang="en-US" altLang="ko-KR" dirty="0"/>
              <a:t>)@</a:t>
            </a:r>
            <a:r>
              <a:rPr lang="en-US" altLang="ko-KR" dirty="0" smtClean="0"/>
              <a:t>E219</a:t>
            </a:r>
            <a:endParaRPr lang="en-US" altLang="ko-KR" dirty="0"/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연구실</a:t>
            </a:r>
            <a:r>
              <a:rPr lang="en-US" altLang="ko-KR" dirty="0"/>
              <a:t>: E</a:t>
            </a:r>
            <a:r>
              <a:rPr lang="ko-KR" altLang="en-US" dirty="0"/>
              <a:t>공학관 </a:t>
            </a:r>
            <a:r>
              <a:rPr lang="en-US" altLang="ko-KR" dirty="0"/>
              <a:t>209</a:t>
            </a:r>
            <a:r>
              <a:rPr lang="ko-KR" altLang="en-US" dirty="0"/>
              <a:t>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: </a:t>
            </a:r>
            <a:r>
              <a:rPr lang="ko-KR" altLang="en-US" dirty="0"/>
              <a:t>교내 </a:t>
            </a:r>
            <a:r>
              <a:rPr lang="en-US" altLang="ko-KR" dirty="0"/>
              <a:t>0560 (031-8041-0560)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전자우편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kys@kpu.ac.kr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강의홈페이지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교재</a:t>
            </a:r>
          </a:p>
          <a:p>
            <a:pPr lvl="1" eaLnBrk="1" hangingPunct="1"/>
            <a:r>
              <a:rPr lang="ko-KR" altLang="en-US" sz="1800" dirty="0" err="1"/>
              <a:t>주교재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“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3.6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" , </a:t>
            </a:r>
            <a:r>
              <a:rPr lang="ko-KR" altLang="en-US" sz="1600" dirty="0" err="1"/>
              <a:t>위키북스</a:t>
            </a:r>
            <a:r>
              <a:rPr lang="en-US" altLang="ko-KR" sz="1600" dirty="0"/>
              <a:t>, </a:t>
            </a:r>
            <a:r>
              <a:rPr lang="ko-KR" altLang="en-US" sz="1600" dirty="0"/>
              <a:t>신호철 등 저</a:t>
            </a:r>
            <a:endParaRPr lang="en-US" altLang="ko-KR" sz="1600" dirty="0"/>
          </a:p>
          <a:p>
            <a:pPr lvl="1" eaLnBrk="1" hangingPunct="1"/>
            <a:r>
              <a:rPr lang="ko-KR" altLang="en-US" sz="1800" dirty="0"/>
              <a:t>참고교재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Introduction to programming using Python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71" y="2348880"/>
            <a:ext cx="1671829" cy="2269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/>
              <a:t>강의 평가 방법</a:t>
            </a:r>
          </a:p>
          <a:p>
            <a:pPr lvl="1" eaLnBrk="1" hangingPunct="1"/>
            <a:r>
              <a:rPr lang="ko-KR" altLang="en-US"/>
              <a:t>출석</a:t>
            </a:r>
            <a:r>
              <a:rPr lang="en-US" altLang="ko-KR"/>
              <a:t>: 10%, </a:t>
            </a:r>
            <a:r>
              <a:rPr lang="ko-KR" altLang="en-US"/>
              <a:t>과제 및 텀프로젝트</a:t>
            </a:r>
            <a:r>
              <a:rPr lang="en-US" altLang="ko-KR"/>
              <a:t>: 45%, </a:t>
            </a:r>
            <a:r>
              <a:rPr lang="ko-KR" altLang="en-US"/>
              <a:t>중간시험</a:t>
            </a:r>
            <a:r>
              <a:rPr lang="en-US" altLang="ko-KR"/>
              <a:t>45% </a:t>
            </a:r>
          </a:p>
          <a:p>
            <a:pPr lvl="1" eaLnBrk="1" hangingPunct="1"/>
            <a:r>
              <a:rPr lang="ko-KR" altLang="en-US"/>
              <a:t>강의 정보</a:t>
            </a:r>
            <a:r>
              <a:rPr lang="en-US" altLang="ko-KR"/>
              <a:t>: </a:t>
            </a:r>
            <a:r>
              <a:rPr lang="ko-KR" altLang="en-US"/>
              <a:t>강좌 홈페이지 게시판이용 </a:t>
            </a:r>
            <a:r>
              <a:rPr lang="en-US" altLang="ko-KR"/>
              <a:t>(http://eclass.kpu.ac.kr)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02</a:t>
            </a:r>
            <a:r>
              <a:rPr lang="ko-KR" altLang="en-US" dirty="0"/>
              <a:t>반 </a:t>
            </a:r>
            <a:r>
              <a:rPr lang="ko-KR" altLang="en-US" dirty="0" smtClean="0"/>
              <a:t>화목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65086"/>
              </p:ext>
            </p:extLst>
          </p:nvPr>
        </p:nvGraphicFramePr>
        <p:xfrm>
          <a:off x="539750" y="1397000"/>
          <a:ext cx="8353424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03/06, 03/08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05/01,</a:t>
                      </a:r>
                      <a:r>
                        <a:rPr lang="en-US" altLang="ko-KR" sz="1800" baseline="0" dirty="0"/>
                        <a:t> 05/03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</a:t>
                      </a:r>
                      <a:r>
                        <a:rPr lang="en-US" altLang="ko-KR" sz="1800" dirty="0" smtClean="0"/>
                        <a:t>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03/13, 03/15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05/08, 05/10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03/20,</a:t>
                      </a:r>
                      <a:r>
                        <a:rPr lang="en-US" altLang="ko-KR" sz="1800" baseline="0" dirty="0"/>
                        <a:t> 03/22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05/15,</a:t>
                      </a:r>
                      <a:r>
                        <a:rPr lang="en-US" altLang="ko-KR" sz="1800" baseline="0" dirty="0"/>
                        <a:t> 05/17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Ch17,</a:t>
                      </a:r>
                      <a:r>
                        <a:rPr lang="en-US" altLang="ko-KR" sz="1800" baseline="0" dirty="0"/>
                        <a:t> 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03/27,</a:t>
                      </a:r>
                      <a:r>
                        <a:rPr lang="en-US" altLang="ko-KR" sz="1800" baseline="0" dirty="0"/>
                        <a:t> 03/29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05/22,</a:t>
                      </a:r>
                      <a:r>
                        <a:rPr lang="en-US" altLang="ko-KR" sz="1800" baseline="0" dirty="0"/>
                        <a:t> 05/24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석탄일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04/03,</a:t>
                      </a:r>
                      <a:r>
                        <a:rPr lang="en-US" altLang="ko-KR" sz="1800" baseline="0" dirty="0"/>
                        <a:t> 04/05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Ch5,</a:t>
                      </a:r>
                      <a:r>
                        <a:rPr lang="en-US" altLang="ko-KR" sz="1800" baseline="0" dirty="0"/>
                        <a:t>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05/29,</a:t>
                      </a:r>
                      <a:r>
                        <a:rPr lang="en-US" altLang="ko-KR" sz="1800" baseline="0" dirty="0"/>
                        <a:t> 05/31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04/10,</a:t>
                      </a:r>
                      <a:r>
                        <a:rPr lang="en-US" altLang="ko-KR" sz="1800" baseline="0" dirty="0"/>
                        <a:t> 04/12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06/05,</a:t>
                      </a:r>
                      <a:r>
                        <a:rPr lang="en-US" altLang="ko-KR" sz="1800" baseline="0" dirty="0"/>
                        <a:t> 06/07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Ch23, Ch10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04/17,</a:t>
                      </a:r>
                      <a:r>
                        <a:rPr lang="en-US" altLang="ko-KR" sz="1800" baseline="0" dirty="0"/>
                        <a:t> 04/19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06/12,</a:t>
                      </a:r>
                      <a:r>
                        <a:rPr lang="en-US" altLang="ko-KR" sz="1800" baseline="0" dirty="0"/>
                        <a:t> 06/14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Ch9,</a:t>
                      </a:r>
                      <a:r>
                        <a:rPr lang="en-US" altLang="ko-KR" sz="1800" baseline="0" dirty="0"/>
                        <a:t> Ch19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04/24,</a:t>
                      </a:r>
                      <a:r>
                        <a:rPr lang="en-US" altLang="ko-KR" sz="1800" baseline="0" dirty="0"/>
                        <a:t> 04/26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dirty="0"/>
                        <a:t>중간</a:t>
                      </a:r>
                      <a:r>
                        <a:rPr lang="ko-KR" altLang="en-US" sz="1800" baseline="0" dirty="0"/>
                        <a:t>고사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최종발표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230</Words>
  <Application>Microsoft Office PowerPoint</Application>
  <PresentationFormat>화면 슬라이드 쇼(4:3)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2018-1 스크립트 언어</vt:lpstr>
      <vt:lpstr>강좌 정보</vt:lpstr>
      <vt:lpstr>강좌 정보</vt:lpstr>
      <vt:lpstr>02반 화목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eh</cp:lastModifiedBy>
  <cp:revision>65</cp:revision>
  <dcterms:created xsi:type="dcterms:W3CDTF">2008-03-02T04:39:19Z</dcterms:created>
  <dcterms:modified xsi:type="dcterms:W3CDTF">2018-02-20T08:05:10Z</dcterms:modified>
</cp:coreProperties>
</file>