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597" r:id="rId3"/>
    <p:sldId id="598" r:id="rId4"/>
    <p:sldId id="602" r:id="rId5"/>
    <p:sldId id="604" r:id="rId6"/>
    <p:sldId id="599" r:id="rId7"/>
    <p:sldId id="600" r:id="rId8"/>
  </p:sldIdLst>
  <p:sldSz cx="9144000" cy="6858000" type="screen4x3"/>
  <p:notesSz cx="6735763" cy="9799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7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8FFCD"/>
    <a:srgbClr val="FF00FF"/>
    <a:srgbClr val="CCECFF"/>
    <a:srgbClr val="000000"/>
    <a:srgbClr val="FDDBCF"/>
    <a:srgbClr val="FF0000"/>
    <a:srgbClr val="FFFF00"/>
    <a:srgbClr val="00FFFF"/>
    <a:srgbClr val="80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589" autoAdjust="0"/>
    <p:restoredTop sz="82369" autoAdjust="0"/>
  </p:normalViewPr>
  <p:slideViewPr>
    <p:cSldViewPr snapToGrid="0">
      <p:cViewPr varScale="1">
        <p:scale>
          <a:sx n="79" d="100"/>
          <a:sy n="79" d="100"/>
        </p:scale>
        <p:origin x="39" y="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286" y="84"/>
      </p:cViewPr>
      <p:guideLst>
        <p:guide orient="horz" pos="3087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algn="r"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35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algn="r" defTabSz="915988" eaLnBrk="1" latinLnBrk="1" hangingPunct="1">
              <a:defRPr sz="1000" smtClean="0"/>
            </a:lvl1pPr>
          </a:lstStyle>
          <a:p>
            <a:pPr>
              <a:defRPr/>
            </a:pPr>
            <a:fld id="{4E4324B8-91CD-4F52-A022-33EB154B93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algn="r"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36600"/>
            <a:ext cx="4895850" cy="3673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6938" y="4656138"/>
            <a:ext cx="4941887" cy="440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문자열 유형을 편집하려면 누르십시오</a:t>
            </a:r>
            <a:r>
              <a:rPr lang="en-US" altLang="ko-KR" noProof="0" smtClean="0"/>
              <a:t>.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세째 수준</a:t>
            </a:r>
          </a:p>
          <a:p>
            <a:pPr lvl="3"/>
            <a:r>
              <a:rPr lang="ko-KR" altLang="en-US" noProof="0" smtClean="0"/>
              <a:t>네째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algn="r" defTabSz="915988" eaLnBrk="1" latinLnBrk="1" hangingPunct="1">
              <a:defRPr sz="1000" smtClean="0"/>
            </a:lvl1pPr>
          </a:lstStyle>
          <a:p>
            <a:pPr>
              <a:defRPr/>
            </a:pPr>
            <a:fld id="{AE138C31-C1AB-4510-8D23-3124BF9F8D9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AB1DF4B9-AD7D-49D7-8825-4737CAB55414}" type="slidenum">
              <a:rPr lang="en-US" altLang="ko-KR" sz="1000"/>
              <a:pPr defTabSz="914400">
                <a:spcBef>
                  <a:spcPct val="0"/>
                </a:spcBef>
              </a:pPr>
              <a:t>1</a:t>
            </a:fld>
            <a:endParaRPr lang="en-US" altLang="ko-KR" sz="10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2EEBCE7D-C163-477E-BEBA-3CB65221626C}" type="slidenum">
              <a:rPr lang="en-US" altLang="ko-KR" sz="1000"/>
              <a:pPr defTabSz="914400">
                <a:spcBef>
                  <a:spcPct val="0"/>
                </a:spcBef>
              </a:pPr>
              <a:t>2</a:t>
            </a:fld>
            <a:endParaRPr lang="en-US" altLang="ko-KR" sz="100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ko-KR" smtClean="0"/>
          </a:p>
        </p:txBody>
      </p:sp>
      <p:sp>
        <p:nvSpPr>
          <p:cNvPr id="3379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11BDD9E-8F5C-472D-87B4-A8D6083C75B9}" type="slidenum">
              <a:rPr lang="ko-KR" altLang="en-US"/>
              <a:pPr eaLnBrk="1" hangingPunct="1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935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ko-KR" smtClean="0"/>
          </a:p>
        </p:txBody>
      </p:sp>
      <p:sp>
        <p:nvSpPr>
          <p:cNvPr id="3482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DD681B9-4DE4-4207-B5F6-972DA854DCDF}" type="slidenum">
              <a:rPr lang="ko-KR" altLang="en-US"/>
              <a:pPr eaLnBrk="1" hangingPunct="1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47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ko-KR" smtClean="0"/>
          </a:p>
        </p:txBody>
      </p:sp>
      <p:sp>
        <p:nvSpPr>
          <p:cNvPr id="3584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1DAB758-70C7-43BA-B8FB-45BEF680734D}" type="slidenum">
              <a:rPr lang="ko-KR" altLang="en-US"/>
              <a:pPr eaLnBrk="1" hangingPunct="1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273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91362" y="156898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AE574A8E-93CF-4D12-9E90-0A194CEC1219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42062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E4FC2C04-B8FF-421A-949F-6E95EA09E22B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31356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838200"/>
            <a:ext cx="1943100" cy="518160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838200"/>
            <a:ext cx="5676900" cy="51816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8E63329E-FB89-417D-ADD3-32D745CC4D77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592457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454" y="156643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10000" cy="4495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524000"/>
            <a:ext cx="3810000" cy="21717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3810000" cy="21717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3-</a:t>
            </a:r>
            <a:fld id="{5D7D1AE4-0F99-49E6-8B3C-A806C21BA98E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531659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A10AB304-AFC4-451C-9FD4-CB26C1995CB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8949300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E5087C-F625-4EF3-BAC5-C53F23E04A54}" type="slidenum">
              <a:rPr lang="fr-CA" altLang="ko-KR"/>
              <a:pPr/>
              <a:t>‹#›</a:t>
            </a:fld>
            <a:endParaRPr lang="fr-CA" altLang="ko-KR"/>
          </a:p>
        </p:txBody>
      </p:sp>
    </p:spTree>
    <p:extLst>
      <p:ext uri="{BB962C8B-B14F-4D97-AF65-F5344CB8AC3E}">
        <p14:creationId xmlns:p14="http://schemas.microsoft.com/office/powerpoint/2010/main" val="3215757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832725" y="6238875"/>
            <a:ext cx="762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5F3C5F5C-6E72-454F-A5ED-245E424F87AA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50508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2A173D7F-BAB5-4A0D-8D78-357AF205AEA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5676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D74DAF21-5416-429A-B1AE-BEA9C977C348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233543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961C082E-C7BD-4298-9D96-F504B65DB4A7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418435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94F80AFB-83CF-4E90-91DF-626A9695672E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442373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FD5A112D-B85E-4A87-AE4C-35AD14774B3B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234856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407CAE99-A94C-4AAA-BA5E-6D7B67580602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0678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2-</a:t>
            </a:r>
            <a:fld id="{D31485F6-7FA8-4D76-B22C-BB6678BDEDE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933636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92200"/>
            <a:ext cx="7772400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32763" y="6500813"/>
            <a:ext cx="76200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B5BB75C8-330D-4B28-A2D1-BC420D03D66A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  <p:sp>
        <p:nvSpPr>
          <p:cNvPr id="1028" name="Line 7"/>
          <p:cNvSpPr>
            <a:spLocks noChangeShapeType="1"/>
          </p:cNvSpPr>
          <p:nvPr/>
        </p:nvSpPr>
        <p:spPr bwMode="auto">
          <a:xfrm>
            <a:off x="963613" y="676275"/>
            <a:ext cx="777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Line 12"/>
          <p:cNvSpPr>
            <a:spLocks noChangeShapeType="1"/>
          </p:cNvSpPr>
          <p:nvPr/>
        </p:nvSpPr>
        <p:spPr bwMode="auto">
          <a:xfrm>
            <a:off x="277813" y="673100"/>
            <a:ext cx="8458200" cy="31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" name="Line 7"/>
          <p:cNvSpPr>
            <a:spLocks noChangeShapeType="1"/>
          </p:cNvSpPr>
          <p:nvPr/>
        </p:nvSpPr>
        <p:spPr bwMode="auto">
          <a:xfrm>
            <a:off x="965200" y="6316663"/>
            <a:ext cx="777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1" name="Line 12"/>
          <p:cNvSpPr>
            <a:spLocks noChangeShapeType="1"/>
          </p:cNvSpPr>
          <p:nvPr/>
        </p:nvSpPr>
        <p:spPr bwMode="auto">
          <a:xfrm>
            <a:off x="279400" y="6315075"/>
            <a:ext cx="8458200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2" name="TextBox 12"/>
          <p:cNvSpPr txBox="1">
            <a:spLocks noChangeArrowheads="1"/>
          </p:cNvSpPr>
          <p:nvPr/>
        </p:nvSpPr>
        <p:spPr bwMode="auto">
          <a:xfrm>
            <a:off x="169863" y="6454775"/>
            <a:ext cx="6032500" cy="33813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600" dirty="0" smtClean="0"/>
              <a:t>Korea Polytechnic University-</a:t>
            </a:r>
            <a:r>
              <a:rPr lang="ko-KR" altLang="en-US" sz="1600" dirty="0" smtClean="0"/>
              <a:t>빠르게 활용하는 </a:t>
            </a:r>
            <a:r>
              <a:rPr lang="ko-KR" altLang="en-US" sz="1600" dirty="0" err="1" smtClean="0"/>
              <a:t>파이썬</a:t>
            </a:r>
            <a:r>
              <a:rPr lang="en-US" altLang="ko-KR" sz="1600" dirty="0" smtClean="0"/>
              <a:t>3 </a:t>
            </a:r>
            <a:r>
              <a:rPr lang="ko-KR" altLang="en-US" sz="1600" dirty="0" smtClean="0"/>
              <a:t>프로그래밍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47" r:id="rId1"/>
    <p:sldLayoutId id="2147484651" r:id="rId2"/>
    <p:sldLayoutId id="2147484652" r:id="rId3"/>
    <p:sldLayoutId id="2147484653" r:id="rId4"/>
    <p:sldLayoutId id="2147484654" r:id="rId5"/>
    <p:sldLayoutId id="2147484655" r:id="rId6"/>
    <p:sldLayoutId id="2147484656" r:id="rId7"/>
    <p:sldLayoutId id="2147484657" r:id="rId8"/>
    <p:sldLayoutId id="2147484658" r:id="rId9"/>
    <p:sldLayoutId id="2147484648" r:id="rId10"/>
    <p:sldLayoutId id="2147484649" r:id="rId11"/>
    <p:sldLayoutId id="2147484659" r:id="rId12"/>
    <p:sldLayoutId id="2147484650" r:id="rId13"/>
    <p:sldLayoutId id="2147484660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 descr="흰색 대리석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447800"/>
            <a:ext cx="7696200" cy="4038600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en-US" altLang="ko-KR" i="0" dirty="0" smtClean="0"/>
              <a:t/>
            </a:r>
            <a:br>
              <a:rPr lang="en-US" altLang="ko-KR" i="0" dirty="0" smtClean="0"/>
            </a:br>
            <a:r>
              <a:rPr lang="en-US" altLang="ko-KR" i="0" dirty="0" smtClean="0"/>
              <a:t/>
            </a:r>
            <a:br>
              <a:rPr lang="en-US" altLang="ko-KR" i="0" dirty="0" smtClean="0"/>
            </a:br>
            <a:r>
              <a:rPr lang="en-US" altLang="ko-KR" i="0" dirty="0" smtClean="0"/>
              <a:t>Chapter </a:t>
            </a:r>
            <a:r>
              <a:rPr lang="en-US" altLang="ko-KR" i="0" dirty="0" smtClean="0"/>
              <a:t>19</a:t>
            </a:r>
            <a:r>
              <a:rPr lang="en-US" altLang="ko-KR" i="0" dirty="0" smtClean="0"/>
              <a:t/>
            </a:r>
            <a:br>
              <a:rPr lang="en-US" altLang="ko-KR" i="0" dirty="0" smtClean="0"/>
            </a:br>
            <a:r>
              <a:rPr lang="en-US" altLang="ko-KR" i="0" dirty="0" smtClean="0"/>
              <a:t> </a:t>
            </a:r>
            <a:r>
              <a:rPr lang="en-US" altLang="ko-KR" i="0" dirty="0" err="1" smtClean="0"/>
              <a:t>distutils</a:t>
            </a:r>
            <a:r>
              <a:rPr lang="ko-KR" altLang="en-US" i="0" dirty="0" smtClean="0"/>
              <a:t>를 이용한 배포</a:t>
            </a:r>
            <a:endParaRPr lang="en-US" altLang="ko-KR" i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</a:t>
            </a:r>
            <a:r>
              <a:rPr lang="en-US" altLang="ko-KR" sz="1200" dirty="0" smtClean="0"/>
              <a:t>19-</a:t>
            </a:r>
            <a:fld id="{EE621CE6-D308-4D61-B822-3D065891D4D7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</a:t>
            </a:fld>
            <a:endParaRPr lang="en-US" altLang="ko-KR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err="1" smtClean="0"/>
              <a:t>distutils</a:t>
            </a:r>
            <a:endParaRPr lang="en-US" altLang="ko-KR" dirty="0" smtClean="0"/>
          </a:p>
        </p:txBody>
      </p:sp>
      <p:sp>
        <p:nvSpPr>
          <p:cNvPr id="1536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2000" dirty="0">
                <a:solidFill>
                  <a:srgbClr val="143D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소프트웨어 배포를 쉽게 하기 위한 </a:t>
            </a:r>
            <a:r>
              <a:rPr lang="ko-KR" altLang="en-US" sz="2000" dirty="0" err="1">
                <a:solidFill>
                  <a:srgbClr val="143D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파이썬</a:t>
            </a:r>
            <a:r>
              <a:rPr lang="ko-KR" altLang="en-US" sz="2000" dirty="0">
                <a:solidFill>
                  <a:srgbClr val="143D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내장 도구</a:t>
            </a:r>
            <a:endParaRPr lang="en-US" altLang="ko-KR" sz="2000" dirty="0">
              <a:solidFill>
                <a:srgbClr val="143D6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buFontTx/>
              <a:buNone/>
            </a:pPr>
            <a:endParaRPr lang="en-US" altLang="ko-KR" sz="2000" dirty="0">
              <a:solidFill>
                <a:srgbClr val="143D6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lang="ko-KR" altLang="en-US" sz="2000" dirty="0" err="1">
                <a:solidFill>
                  <a:srgbClr val="143D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파이썬으로만</a:t>
            </a:r>
            <a:r>
              <a:rPr lang="ko-KR" altLang="en-US" sz="2000" dirty="0">
                <a:solidFill>
                  <a:srgbClr val="143D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이뤄진 코드들</a:t>
            </a:r>
            <a:r>
              <a:rPr lang="en-US" altLang="ko-KR" sz="2000" dirty="0">
                <a:solidFill>
                  <a:srgbClr val="143D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C </a:t>
            </a:r>
            <a:r>
              <a:rPr lang="ko-KR" altLang="en-US" sz="2000" dirty="0">
                <a:solidFill>
                  <a:srgbClr val="143D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확장 모듈 모두 할 수 있음</a:t>
            </a:r>
            <a:endParaRPr lang="en-US" altLang="ko-KR" sz="2000" dirty="0">
              <a:solidFill>
                <a:srgbClr val="143D6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endParaRPr lang="en-US" altLang="ko-KR" sz="2000" dirty="0">
              <a:solidFill>
                <a:srgbClr val="143D6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lang="ko-KR" altLang="en-US" sz="2000" dirty="0">
                <a:solidFill>
                  <a:srgbClr val="143D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플랫폼에 종속 되지 않음</a:t>
            </a:r>
            <a:endParaRPr lang="en-US" altLang="ko-KR" sz="2000" dirty="0">
              <a:solidFill>
                <a:srgbClr val="143D6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</a:t>
            </a:r>
            <a:r>
              <a:rPr lang="en-US" altLang="ko-KR" sz="1200" dirty="0" smtClean="0"/>
              <a:t>19-</a:t>
            </a:r>
            <a:fld id="{3E4DFC2C-2F6B-47AF-B0FF-2D91E1CBA2C7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</a:t>
            </a:fld>
            <a:endParaRPr lang="en-US" altLang="ko-KR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873640" y="0"/>
            <a:ext cx="6202362" cy="1143000"/>
          </a:xfrm>
        </p:spPr>
        <p:txBody>
          <a:bodyPr/>
          <a:lstStyle/>
          <a:p>
            <a:pPr algn="l" eaLnBrk="1" hangingPunct="1"/>
            <a:r>
              <a:rPr lang="en-US" altLang="ko-KR" sz="3600" smtClean="0">
                <a:solidFill>
                  <a:srgbClr val="143D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setup.py</a:t>
            </a:r>
            <a:endParaRPr lang="fr-CA" altLang="ko-KR" sz="3600" smtClean="0">
              <a:solidFill>
                <a:srgbClr val="143D6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24240" y="869497"/>
            <a:ext cx="6202362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800100" lvl="1" indent="-342900" latinLnBrk="0">
              <a:spcBef>
                <a:spcPct val="20000"/>
              </a:spcBef>
              <a:defRPr/>
            </a:pPr>
            <a:endParaRPr kumimoji="0" lang="en-US" altLang="ko-KR" sz="2000" kern="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0">
              <a:spcBef>
                <a:spcPct val="20000"/>
              </a:spcBef>
              <a:buFontTx/>
              <a:buChar char="•"/>
              <a:defRPr/>
            </a:pPr>
            <a:endParaRPr kumimoji="0" lang="fr-CA" sz="2000" kern="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54364" y="869497"/>
            <a:ext cx="8340399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latinLnBrk="0">
              <a:spcBef>
                <a:spcPct val="20000"/>
              </a:spcBef>
              <a:buFontTx/>
              <a:buChar char="•"/>
              <a:defRPr/>
            </a:pPr>
            <a:r>
              <a:rPr kumimoji="0" lang="ko-KR" altLang="en-US" sz="2000" kern="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배포에 필요한 작업을 스크립트 언어로 표현</a:t>
            </a:r>
            <a:endParaRPr kumimoji="0" lang="en-US" altLang="ko-KR" sz="2000" kern="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0">
              <a:spcBef>
                <a:spcPct val="20000"/>
              </a:spcBef>
              <a:buFontTx/>
              <a:buChar char="•"/>
              <a:defRPr/>
            </a:pPr>
            <a:endParaRPr kumimoji="0" lang="en-US" altLang="ko-KR" sz="2000" kern="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0">
              <a:spcBef>
                <a:spcPct val="20000"/>
              </a:spcBef>
              <a:buFontTx/>
              <a:buChar char="•"/>
              <a:defRPr/>
            </a:pPr>
            <a:endParaRPr kumimoji="0" lang="en-US" altLang="ko-KR" sz="2000" kern="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0">
              <a:spcBef>
                <a:spcPct val="20000"/>
              </a:spcBef>
              <a:buFontTx/>
              <a:buChar char="•"/>
              <a:defRPr/>
            </a:pPr>
            <a:endParaRPr kumimoji="0" lang="en-US" altLang="ko-KR" sz="2000" kern="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0">
              <a:spcBef>
                <a:spcPct val="20000"/>
              </a:spcBef>
              <a:buFontTx/>
              <a:buChar char="•"/>
              <a:defRPr/>
            </a:pPr>
            <a:endParaRPr kumimoji="0" lang="en-US" altLang="ko-KR" sz="2000" kern="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0">
              <a:spcBef>
                <a:spcPct val="20000"/>
              </a:spcBef>
              <a:buFontTx/>
              <a:buChar char="•"/>
              <a:defRPr/>
            </a:pPr>
            <a:endParaRPr kumimoji="0" lang="en-US" altLang="ko-KR" sz="2000" kern="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0">
              <a:spcBef>
                <a:spcPct val="20000"/>
              </a:spcBef>
              <a:buFontTx/>
              <a:buChar char="•"/>
              <a:defRPr/>
            </a:pPr>
            <a:endParaRPr kumimoji="0" lang="en-US" altLang="ko-KR" sz="2000" kern="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0">
              <a:spcBef>
                <a:spcPct val="20000"/>
              </a:spcBef>
              <a:buFontTx/>
              <a:buChar char="•"/>
              <a:defRPr/>
            </a:pPr>
            <a:r>
              <a:rPr kumimoji="0" lang="en-US" altLang="ko-KR" sz="2000" kern="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setup </a:t>
            </a:r>
            <a:r>
              <a:rPr kumimoji="0" lang="ko-KR" altLang="en-US" sz="2000" kern="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함수의 인수로 </a:t>
            </a:r>
            <a:r>
              <a:rPr kumimoji="0" lang="ko-KR" altLang="en-US" sz="2000" kern="0" dirty="0" err="1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부터</a:t>
            </a:r>
            <a:r>
              <a:rPr kumimoji="0" lang="ko-KR" altLang="en-US" sz="2000" kern="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 배포 정보를 입력 받음</a:t>
            </a:r>
            <a:endParaRPr kumimoji="0" lang="en-US" altLang="ko-KR" sz="2000" kern="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0">
              <a:spcBef>
                <a:spcPct val="20000"/>
              </a:spcBef>
              <a:buFontTx/>
              <a:buChar char="•"/>
              <a:defRPr/>
            </a:pPr>
            <a:r>
              <a:rPr kumimoji="0" lang="ko-KR" altLang="en-US" sz="2000" kern="0" dirty="0" err="1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배포판</a:t>
            </a:r>
            <a:r>
              <a:rPr kumimoji="0" lang="ko-KR" altLang="en-US" sz="2000" kern="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2000" kern="0" dirty="0" smtClean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만들기 </a:t>
            </a:r>
            <a:r>
              <a:rPr kumimoji="0" lang="en-US" altLang="ko-KR" sz="2000" kern="0" dirty="0" smtClean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(zip </a:t>
            </a:r>
            <a:r>
              <a:rPr kumimoji="0" lang="ko-KR" altLang="en-US" sz="2000" kern="0" dirty="0" smtClean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혹은 </a:t>
            </a:r>
            <a:r>
              <a:rPr kumimoji="0" lang="en-US" altLang="ko-KR" sz="2000" kern="0" dirty="0" smtClean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tar.gz </a:t>
            </a:r>
            <a:r>
              <a:rPr kumimoji="0" lang="ko-KR" altLang="en-US" sz="2000" kern="0" dirty="0" err="1" smtClean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배포파일</a:t>
            </a:r>
            <a:r>
              <a:rPr kumimoji="0" lang="ko-KR" altLang="en-US" sz="2000" kern="0" dirty="0" smtClean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 생성한 후 배포</a:t>
            </a:r>
            <a:r>
              <a:rPr kumimoji="0" lang="en-US" altLang="ko-KR" sz="2000" kern="0" dirty="0" smtClean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en-US" altLang="ko-KR" sz="2000" kern="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0">
              <a:spcBef>
                <a:spcPct val="20000"/>
              </a:spcBef>
              <a:buFontTx/>
              <a:buChar char="•"/>
              <a:defRPr/>
            </a:pPr>
            <a:endParaRPr kumimoji="0" lang="en-US" altLang="ko-KR" sz="2000" kern="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0">
              <a:spcBef>
                <a:spcPct val="20000"/>
              </a:spcBef>
              <a:buFontTx/>
              <a:buChar char="•"/>
              <a:defRPr/>
            </a:pPr>
            <a:endParaRPr kumimoji="0" lang="en-US" altLang="ko-KR" sz="2000" kern="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0">
              <a:spcBef>
                <a:spcPct val="20000"/>
              </a:spcBef>
              <a:buFontTx/>
              <a:buChar char="•"/>
              <a:defRPr/>
            </a:pPr>
            <a:r>
              <a:rPr kumimoji="0" lang="ko-KR" altLang="en-US" sz="2000" kern="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배포 파일 </a:t>
            </a:r>
            <a:r>
              <a:rPr kumimoji="0" lang="ko-KR" altLang="en-US" sz="2000" kern="0" dirty="0" smtClean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설치하기 </a:t>
            </a:r>
            <a:r>
              <a:rPr kumimoji="0" lang="en-US" altLang="ko-KR" sz="2000" kern="0" dirty="0" smtClean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2000" kern="0" dirty="0" smtClean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다운 받은 압축파일 풀고 </a:t>
            </a:r>
            <a:r>
              <a:rPr kumimoji="0" lang="en-US" altLang="ko-KR" sz="2000" kern="0" dirty="0" smtClean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install </a:t>
            </a:r>
            <a:r>
              <a:rPr kumimoji="0" lang="ko-KR" altLang="en-US" sz="2000" kern="0" dirty="0" smtClean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실행하면 </a:t>
            </a:r>
            <a:r>
              <a:rPr kumimoji="0" lang="ko-KR" altLang="en-US" sz="2000" kern="0" dirty="0" err="1" smtClean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서드파티</a:t>
            </a:r>
            <a:r>
              <a:rPr kumimoji="0" lang="ko-KR" altLang="en-US" sz="2000" kern="0" dirty="0" smtClean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 모듈 기본 디렉터리</a:t>
            </a:r>
            <a:r>
              <a:rPr kumimoji="0" lang="en-US" altLang="ko-KR" sz="2000" kern="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2000" kern="0" dirty="0" smtClean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C:\Python35\Lib\site-pakcages </a:t>
            </a:r>
            <a:r>
              <a:rPr kumimoji="0" lang="ko-KR" altLang="en-US" sz="2000" kern="0" dirty="0" smtClean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에 복사되고 사용자가 모듈을 사용할 수 있음</a:t>
            </a:r>
            <a:r>
              <a:rPr kumimoji="0" lang="en-US" altLang="ko-KR" sz="2000" kern="0" dirty="0" smtClean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2000" kern="0" dirty="0" smtClean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kumimoji="0" lang="en-US" altLang="ko-KR" sz="2000" kern="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0">
              <a:spcBef>
                <a:spcPct val="20000"/>
              </a:spcBef>
              <a:defRPr/>
            </a:pPr>
            <a:r>
              <a:rPr kumimoji="0" lang="en-US" altLang="ko-KR" sz="2000" kern="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  <a:p>
            <a:pPr marL="342900" indent="-342900" latinLnBrk="0">
              <a:spcBef>
                <a:spcPct val="20000"/>
              </a:spcBef>
              <a:defRPr/>
            </a:pPr>
            <a:r>
              <a:rPr kumimoji="0" lang="en-US" altLang="ko-KR" sz="2000" kern="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		</a:t>
            </a:r>
          </a:p>
          <a:p>
            <a:pPr marL="342900" indent="-342900" latinLnBrk="0">
              <a:spcBef>
                <a:spcPct val="20000"/>
              </a:spcBef>
              <a:buFontTx/>
              <a:buChar char="•"/>
              <a:defRPr/>
            </a:pPr>
            <a:endParaRPr kumimoji="0" lang="en-US" altLang="ko-KR" sz="2000" kern="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0">
              <a:spcBef>
                <a:spcPct val="20000"/>
              </a:spcBef>
              <a:buFontTx/>
              <a:buChar char="•"/>
              <a:defRPr/>
            </a:pPr>
            <a:endParaRPr kumimoji="0" lang="en-US" altLang="ko-KR" sz="2000" kern="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0">
              <a:spcBef>
                <a:spcPct val="20000"/>
              </a:spcBef>
              <a:defRPr/>
            </a:pPr>
            <a:endParaRPr kumimoji="0" lang="en-US" altLang="ko-KR" sz="2000" kern="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0">
              <a:spcBef>
                <a:spcPct val="20000"/>
              </a:spcBef>
              <a:buFontTx/>
              <a:buChar char="•"/>
              <a:defRPr/>
            </a:pPr>
            <a:endParaRPr kumimoji="0" lang="en-US" altLang="ko-KR" sz="2000" kern="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 latinLnBrk="0">
              <a:spcBef>
                <a:spcPct val="20000"/>
              </a:spcBef>
              <a:defRPr/>
            </a:pPr>
            <a:endParaRPr kumimoji="0" lang="en-US" altLang="ko-KR" sz="2000" kern="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0">
              <a:spcBef>
                <a:spcPct val="20000"/>
              </a:spcBef>
              <a:buFontTx/>
              <a:buChar char="•"/>
              <a:defRPr/>
            </a:pPr>
            <a:endParaRPr kumimoji="0" lang="fr-CA" sz="2000" kern="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36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90" y="1298122"/>
            <a:ext cx="6000750" cy="213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052" y="4379460"/>
            <a:ext cx="39528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6" b="6248"/>
          <a:stretch>
            <a:fillRect/>
          </a:stretch>
        </p:blipFill>
        <p:spPr bwMode="auto">
          <a:xfrm>
            <a:off x="982990" y="5837541"/>
            <a:ext cx="4000500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슬라이드 번호 개체 틀 7"/>
          <p:cNvSpPr>
            <a:spLocks noGrp="1"/>
          </p:cNvSpPr>
          <p:nvPr>
            <p:ph type="sldNum" sz="quarter" idx="10"/>
          </p:nvPr>
        </p:nvSpPr>
        <p:spPr>
          <a:xfrm>
            <a:off x="8132763" y="6500813"/>
            <a:ext cx="762000" cy="290512"/>
          </a:xfr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</a:t>
            </a:r>
            <a:r>
              <a:rPr lang="en-US" altLang="ko-KR" sz="1200" dirty="0" smtClean="0"/>
              <a:t>19-</a:t>
            </a:r>
            <a:r>
              <a:rPr lang="en-US" altLang="ko-KR" sz="1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61112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  c:\&gt;python.exe setup.py </a:t>
            </a:r>
            <a:r>
              <a:rPr lang="en-US" altLang="ko-KR" dirty="0" err="1" smtClean="0"/>
              <a:t>sdist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배포판만들기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CA" altLang="ko-KR" dirty="0" smtClean="0"/>
              <a:t>19-</a:t>
            </a:r>
            <a:fld id="{50E5087C-F625-4EF3-BAC5-C53F23E04A54}" type="slidenum">
              <a:rPr lang="fr-CA" altLang="ko-KR" smtClean="0"/>
              <a:pPr/>
              <a:t>4</a:t>
            </a:fld>
            <a:endParaRPr lang="fr-CA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58" y="806265"/>
            <a:ext cx="5922405" cy="43648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107" y="4377809"/>
            <a:ext cx="7304230" cy="1586574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165159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  c:\&gt;python.exe setup.py install </a:t>
            </a:r>
            <a:r>
              <a:rPr lang="ko-KR" altLang="en-US" dirty="0" err="1" smtClean="0"/>
              <a:t>서드파티</a:t>
            </a:r>
            <a:r>
              <a:rPr lang="ko-KR" altLang="en-US" dirty="0" smtClean="0"/>
              <a:t> 모듈 설치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CA" altLang="ko-KR" dirty="0" smtClean="0"/>
              <a:t>19-</a:t>
            </a:r>
            <a:fld id="{50E5087C-F625-4EF3-BAC5-C53F23E04A54}" type="slidenum">
              <a:rPr lang="fr-CA" altLang="ko-KR" smtClean="0"/>
              <a:pPr/>
              <a:t>5</a:t>
            </a:fld>
            <a:endParaRPr lang="fr-CA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14" y="1078011"/>
            <a:ext cx="7882891" cy="46930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2542" y="2320318"/>
            <a:ext cx="5213898" cy="3879826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468203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16359" y="0"/>
            <a:ext cx="6202362" cy="1143000"/>
          </a:xfrm>
        </p:spPr>
        <p:txBody>
          <a:bodyPr/>
          <a:lstStyle/>
          <a:p>
            <a:pPr algn="l" eaLnBrk="1" hangingPunct="1"/>
            <a:r>
              <a:rPr lang="ko-KR" altLang="en-US" sz="3600" smtClean="0">
                <a:solidFill>
                  <a:srgbClr val="143D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원도우용 배포파일 만들기</a:t>
            </a:r>
            <a:endParaRPr lang="fr-CA" altLang="ko-KR" sz="3600" smtClean="0">
              <a:solidFill>
                <a:srgbClr val="143D6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16359" y="1154112"/>
            <a:ext cx="6202362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800100" lvl="1" indent="-342900" latinLnBrk="0">
              <a:spcBef>
                <a:spcPct val="20000"/>
              </a:spcBef>
              <a:defRPr/>
            </a:pPr>
            <a:endParaRPr kumimoji="0" lang="en-US" altLang="ko-KR" sz="2000" kern="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0">
              <a:spcBef>
                <a:spcPct val="20000"/>
              </a:spcBef>
              <a:buFontTx/>
              <a:buChar char="•"/>
              <a:defRPr/>
            </a:pPr>
            <a:endParaRPr kumimoji="0" lang="fr-CA" sz="2000" kern="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46484" y="1154112"/>
            <a:ext cx="6202362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latinLnBrk="0">
              <a:spcBef>
                <a:spcPct val="20000"/>
              </a:spcBef>
              <a:buFontTx/>
              <a:buChar char="•"/>
              <a:defRPr/>
            </a:pPr>
            <a:r>
              <a:rPr kumimoji="0" lang="ko-KR" altLang="en-US" sz="2000" kern="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원도우의 인스톨 </a:t>
            </a:r>
            <a:r>
              <a:rPr kumimoji="0" lang="ko-KR" altLang="en-US" sz="2000" kern="0" dirty="0" err="1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쉴드같은</a:t>
            </a:r>
            <a:r>
              <a:rPr kumimoji="0" lang="ko-KR" altLang="en-US" sz="2000" kern="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 실행 가능한 </a:t>
            </a:r>
            <a:r>
              <a:rPr kumimoji="0" lang="ko-KR" altLang="en-US" sz="2000" kern="0" dirty="0" err="1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인스톨러를</a:t>
            </a:r>
            <a:r>
              <a:rPr kumimoji="0" lang="ko-KR" altLang="en-US" sz="2000" kern="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 만들 수 있다</a:t>
            </a:r>
            <a:r>
              <a:rPr kumimoji="0" lang="en-US" altLang="ko-KR" sz="2000" kern="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 latinLnBrk="0">
              <a:spcBef>
                <a:spcPct val="20000"/>
              </a:spcBef>
              <a:buFontTx/>
              <a:buChar char="•"/>
              <a:defRPr/>
            </a:pPr>
            <a:endParaRPr kumimoji="0" lang="en-US" altLang="ko-KR" sz="2000" kern="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0">
              <a:spcBef>
                <a:spcPct val="20000"/>
              </a:spcBef>
              <a:defRPr/>
            </a:pPr>
            <a:endParaRPr kumimoji="0" lang="en-US" altLang="ko-KR" sz="2000" kern="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0">
              <a:spcBef>
                <a:spcPct val="20000"/>
              </a:spcBef>
              <a:buFontTx/>
              <a:buChar char="•"/>
              <a:defRPr/>
            </a:pPr>
            <a:endParaRPr kumimoji="0" lang="en-US" altLang="ko-KR" sz="2000" kern="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 latinLnBrk="0">
              <a:spcBef>
                <a:spcPct val="20000"/>
              </a:spcBef>
              <a:defRPr/>
            </a:pPr>
            <a:endParaRPr kumimoji="0" lang="en-US" altLang="ko-KR" sz="2000" kern="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0">
              <a:spcBef>
                <a:spcPct val="20000"/>
              </a:spcBef>
              <a:buFontTx/>
              <a:buChar char="•"/>
              <a:defRPr/>
            </a:pPr>
            <a:endParaRPr kumimoji="0" lang="fr-CA" sz="2000" kern="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38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09" y="2011362"/>
            <a:ext cx="46767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그림 7" descr="2-9-1.bmp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09" y="2940050"/>
            <a:ext cx="5286375" cy="330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>
          <a:xfrm>
            <a:off x="8132763" y="6500813"/>
            <a:ext cx="762000" cy="290512"/>
          </a:xfr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</a:t>
            </a:r>
            <a:r>
              <a:rPr lang="en-US" altLang="ko-KR" sz="1200" dirty="0" smtClean="0"/>
              <a:t>19-</a:t>
            </a:r>
            <a:r>
              <a:rPr lang="en-US" altLang="ko-KR" sz="1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413360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13413" y="0"/>
            <a:ext cx="6202362" cy="1143000"/>
          </a:xfrm>
        </p:spPr>
        <p:txBody>
          <a:bodyPr/>
          <a:lstStyle/>
          <a:p>
            <a:pPr algn="l" eaLnBrk="1" hangingPunct="1"/>
            <a:r>
              <a:rPr lang="ko-KR" altLang="en-US" sz="3600" smtClean="0">
                <a:solidFill>
                  <a:srgbClr val="143D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패키지를 배포하기</a:t>
            </a:r>
            <a:endParaRPr lang="fr-CA" altLang="ko-KR" sz="3600" smtClean="0">
              <a:solidFill>
                <a:srgbClr val="143D6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484438" y="1428750"/>
            <a:ext cx="6202362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800100" lvl="1" indent="-342900" latinLnBrk="0">
              <a:spcBef>
                <a:spcPct val="20000"/>
              </a:spcBef>
              <a:defRPr/>
            </a:pPr>
            <a:endParaRPr kumimoji="0" lang="en-US" altLang="ko-KR" sz="2000" kern="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0">
              <a:spcBef>
                <a:spcPct val="20000"/>
              </a:spcBef>
              <a:buFontTx/>
              <a:buChar char="•"/>
              <a:defRPr/>
            </a:pPr>
            <a:endParaRPr kumimoji="0" lang="fr-CA" sz="2000" kern="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84863" y="1053301"/>
            <a:ext cx="6202362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latinLnBrk="0">
              <a:spcBef>
                <a:spcPct val="20000"/>
              </a:spcBef>
              <a:buFont typeface="Arial" charset="0"/>
              <a:buChar char="•"/>
              <a:defRPr/>
            </a:pPr>
            <a:r>
              <a:rPr kumimoji="0" lang="ko-KR" altLang="en-US" sz="2000" kern="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개발한 프로그램이 패키지로 되어 있을 때</a:t>
            </a:r>
            <a:r>
              <a:rPr kumimoji="0" lang="en-US" altLang="ko-KR" sz="2000" kern="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 latinLnBrk="0">
              <a:spcBef>
                <a:spcPct val="20000"/>
              </a:spcBef>
              <a:buFont typeface="Arial" charset="0"/>
              <a:buChar char="•"/>
              <a:defRPr/>
            </a:pPr>
            <a:r>
              <a:rPr kumimoji="0" lang="en-US" altLang="ko-KR" sz="2000" kern="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Packages</a:t>
            </a:r>
            <a:r>
              <a:rPr kumimoji="0" lang="ko-KR" altLang="en-US" sz="2000" kern="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 인수를 사용해서 배포 할 수 있다</a:t>
            </a:r>
            <a:r>
              <a:rPr kumimoji="0" lang="en-US" altLang="ko-KR" sz="2000" kern="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 latinLnBrk="0">
              <a:spcBef>
                <a:spcPct val="20000"/>
              </a:spcBef>
              <a:buFont typeface="Arial" charset="0"/>
              <a:buChar char="•"/>
              <a:defRPr/>
            </a:pPr>
            <a:endParaRPr kumimoji="0" lang="en-US" altLang="ko-KR" sz="2000" kern="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0">
              <a:spcBef>
                <a:spcPct val="20000"/>
              </a:spcBef>
              <a:defRPr/>
            </a:pPr>
            <a:endParaRPr kumimoji="0" lang="en-US" altLang="ko-KR" sz="2000" kern="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0">
              <a:spcBef>
                <a:spcPct val="20000"/>
              </a:spcBef>
              <a:buFontTx/>
              <a:buChar char="•"/>
              <a:defRPr/>
            </a:pPr>
            <a:endParaRPr kumimoji="0" lang="en-US" altLang="ko-KR" sz="2000" kern="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0">
              <a:spcBef>
                <a:spcPct val="20000"/>
              </a:spcBef>
              <a:defRPr/>
            </a:pPr>
            <a:endParaRPr kumimoji="0" lang="en-US" altLang="ko-KR" sz="2000" kern="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0">
              <a:spcBef>
                <a:spcPct val="20000"/>
              </a:spcBef>
              <a:buFontTx/>
              <a:buChar char="•"/>
              <a:defRPr/>
            </a:pPr>
            <a:endParaRPr kumimoji="0" lang="en-US" altLang="ko-KR" sz="2000" kern="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 latinLnBrk="0">
              <a:spcBef>
                <a:spcPct val="20000"/>
              </a:spcBef>
              <a:defRPr/>
            </a:pPr>
            <a:endParaRPr kumimoji="0" lang="en-US" altLang="ko-KR" sz="2000" kern="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0">
              <a:spcBef>
                <a:spcPct val="20000"/>
              </a:spcBef>
              <a:buFontTx/>
              <a:buChar char="•"/>
              <a:defRPr/>
            </a:pPr>
            <a:endParaRPr kumimoji="0" lang="fr-CA" sz="2000" kern="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4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38" y="2154237"/>
            <a:ext cx="6262687" cy="221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868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29299</TotalTime>
  <Words>136</Words>
  <Application>Microsoft Office PowerPoint</Application>
  <PresentationFormat>화면 슬라이드 쇼(4:3)</PresentationFormat>
  <Paragraphs>52</Paragraphs>
  <Slides>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굴림</vt:lpstr>
      <vt:lpstr>맑은 고딕</vt:lpstr>
      <vt:lpstr>Arial</vt:lpstr>
      <vt:lpstr>Times New Roman</vt:lpstr>
      <vt:lpstr>기본 디자인</vt:lpstr>
      <vt:lpstr>  Chapter 19  distutils를 이용한 배포</vt:lpstr>
      <vt:lpstr>distutils</vt:lpstr>
      <vt:lpstr>setup.py</vt:lpstr>
      <vt:lpstr>  c:\&gt;python.exe setup.py sdist 배포판만들기</vt:lpstr>
      <vt:lpstr>  c:\&gt;python.exe setup.py install 서드파티 모듈 설치</vt:lpstr>
      <vt:lpstr>원도우용 배포파일 만들기</vt:lpstr>
      <vt:lpstr>패키지를 배포하기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Nicholas Park</dc:creator>
  <cp:lastModifiedBy>KimYoungsik</cp:lastModifiedBy>
  <cp:revision>804</cp:revision>
  <cp:lastPrinted>2012-03-06T00:26:48Z</cp:lastPrinted>
  <dcterms:created xsi:type="dcterms:W3CDTF">1999-03-28T02:55:44Z</dcterms:created>
  <dcterms:modified xsi:type="dcterms:W3CDTF">2016-02-02T13:35:21Z</dcterms:modified>
</cp:coreProperties>
</file>