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9" r:id="rId15"/>
    <p:sldId id="608" r:id="rId16"/>
    <p:sldId id="610" r:id="rId17"/>
    <p:sldId id="611" r:id="rId18"/>
    <p:sldId id="612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3" autoAdjust="0"/>
    <p:restoredTop sz="82369" autoAdjust="0"/>
  </p:normalViewPr>
  <p:slideViewPr>
    <p:cSldViewPr snapToGrid="0">
      <p:cViewPr varScale="1">
        <p:scale>
          <a:sx n="89" d="100"/>
          <a:sy n="89" d="100"/>
        </p:scale>
        <p:origin x="6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80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6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3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0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7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769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83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26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33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87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74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05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5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8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입출력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부호표시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‘+’ </a:t>
            </a:r>
            <a:r>
              <a:rPr lang="ko-KR" altLang="en-US" sz="1600" dirty="0"/>
              <a:t>플러스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‘-’</a:t>
            </a:r>
            <a:r>
              <a:rPr lang="en-US" altLang="ko-KR" sz="1600" dirty="0"/>
              <a:t> </a:t>
            </a:r>
            <a:r>
              <a:rPr lang="ko-KR" altLang="en-US" sz="1600" dirty="0"/>
              <a:t>마이너스 값만 기호 표시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 ’</a:t>
            </a:r>
            <a:r>
              <a:rPr lang="ko-KR" altLang="en-US" sz="1600" dirty="0"/>
              <a:t>플러스는 공백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</p:txBody>
      </p:sp>
    </p:spTree>
    <p:extLst>
      <p:ext uri="{BB962C8B-B14F-4D97-AF65-F5344CB8AC3E}">
        <p14:creationId xmlns:p14="http://schemas.microsoft.com/office/powerpoint/2010/main" val="353094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진수표시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’b’</a:t>
            </a:r>
            <a:r>
              <a:rPr lang="en-US" altLang="ko-KR" sz="1600" dirty="0"/>
              <a:t> </a:t>
            </a:r>
            <a:r>
              <a:rPr lang="ko-KR" altLang="en-US" sz="1600" dirty="0"/>
              <a:t>이진수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‘d’</a:t>
            </a:r>
            <a:r>
              <a:rPr lang="en-US" altLang="ko-KR" sz="1600" dirty="0"/>
              <a:t> </a:t>
            </a:r>
            <a:r>
              <a:rPr lang="ko-KR" altLang="en-US" sz="1600" dirty="0"/>
              <a:t>십진수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‘x’ </a:t>
            </a:r>
            <a:r>
              <a:rPr lang="en-US" altLang="ko-KR" sz="1600" dirty="0"/>
              <a:t>16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‘o’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‘c’ </a:t>
            </a:r>
            <a:r>
              <a:rPr lang="ko-KR" altLang="en-US" sz="1600" dirty="0"/>
              <a:t>문자열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#x</a:t>
            </a:r>
            <a:r>
              <a:rPr lang="en-US" altLang="ko-KR" sz="1600" dirty="0"/>
              <a:t> 16</a:t>
            </a:r>
            <a:r>
              <a:rPr lang="ko-KR" altLang="en-US" sz="1600" dirty="0"/>
              <a:t>진수</a:t>
            </a:r>
            <a:r>
              <a:rPr lang="en-US" altLang="ko-KR" sz="1600" dirty="0"/>
              <a:t>(0x), </a:t>
            </a:r>
            <a:r>
              <a:rPr lang="en-US" altLang="ko-KR" sz="1600" b="1" dirty="0">
                <a:solidFill>
                  <a:srgbClr val="FF0000"/>
                </a:solidFill>
              </a:rPr>
              <a:t>#o</a:t>
            </a:r>
            <a:r>
              <a:rPr lang="en-US" altLang="ko-KR" sz="1600" dirty="0"/>
              <a:t> 8</a:t>
            </a:r>
            <a:r>
              <a:rPr lang="ko-KR" altLang="en-US" sz="1600" dirty="0"/>
              <a:t>진수</a:t>
            </a:r>
            <a:r>
              <a:rPr lang="en-US" altLang="ko-KR" sz="1600" dirty="0"/>
              <a:t>(0o), </a:t>
            </a:r>
            <a:r>
              <a:rPr lang="en-US" altLang="ko-KR" sz="1600" b="1" dirty="0">
                <a:solidFill>
                  <a:srgbClr val="FF0000"/>
                </a:solidFill>
              </a:rPr>
              <a:t>#b</a:t>
            </a:r>
            <a:r>
              <a:rPr lang="en-US" altLang="ko-KR" sz="1600" dirty="0"/>
              <a:t> 2</a:t>
            </a:r>
            <a:r>
              <a:rPr lang="ko-KR" altLang="en-US" sz="1600" dirty="0"/>
              <a:t>진수</a:t>
            </a:r>
            <a:r>
              <a:rPr lang="en-US" altLang="ko-KR" sz="1600" dirty="0"/>
              <a:t>(0b)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print("{0:x}".format(10))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print("{0:o}".format(10))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print("{0:c}".format(65))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408970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print("{0:#x}, {0:#o}, {0:#b}".format(10))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0xa, 0o12, 0b1010</a:t>
            </a:r>
          </a:p>
        </p:txBody>
      </p:sp>
    </p:spTree>
    <p:extLst>
      <p:ext uri="{BB962C8B-B14F-4D97-AF65-F5344CB8AC3E}">
        <p14:creationId xmlns:p14="http://schemas.microsoft.com/office/powerpoint/2010/main" val="13792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실수</a:t>
            </a:r>
            <a:r>
              <a:rPr lang="en-US" altLang="ko-KR" sz="1600" dirty="0"/>
              <a:t> </a:t>
            </a:r>
            <a:r>
              <a:rPr lang="ko-KR" altLang="en-US" sz="1600" dirty="0"/>
              <a:t>변환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’e’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지수표현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‘f’</a:t>
            </a:r>
            <a:r>
              <a:rPr lang="en-US" altLang="ko-KR" sz="1600" dirty="0"/>
              <a:t> </a:t>
            </a:r>
            <a:r>
              <a:rPr lang="ko-KR" altLang="en-US" sz="1600" dirty="0"/>
              <a:t>일반적인 실수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‘%’ </a:t>
            </a:r>
            <a:r>
              <a:rPr lang="ko-KR" altLang="en-US" sz="1600" dirty="0"/>
              <a:t>퍼센트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‘.’</a:t>
            </a:r>
            <a:r>
              <a:rPr lang="en-US" altLang="ko-KR" sz="1600" dirty="0"/>
              <a:t> </a:t>
            </a:r>
            <a:r>
              <a:rPr lang="ko-KR" altLang="en-US" sz="1600" dirty="0"/>
              <a:t>소수점 몇 번째 자리 표현 지정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print("{0:e}".format(4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1.333333e+00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print("{0:%}".format(4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133.333333%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3625562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print("{0:.3f}".format(4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</a:t>
            </a:r>
          </a:p>
        </p:txBody>
      </p:sp>
    </p:spTree>
    <p:extLst>
      <p:ext uri="{BB962C8B-B14F-4D97-AF65-F5344CB8AC3E}">
        <p14:creationId xmlns:p14="http://schemas.microsoft.com/office/powerpoint/2010/main" val="29315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입력 </a:t>
            </a:r>
            <a:r>
              <a:rPr lang="en-US" altLang="ko-KR" sz="2000" dirty="0"/>
              <a:t>input()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인자로써 화면에 출력할 프롬프트 지정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결과값은 문자열 반환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912672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input('insert any keys :')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any keys :test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993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file </a:t>
            </a:r>
            <a:r>
              <a:rPr lang="ko-KR" altLang="en-US" sz="2000" dirty="0"/>
              <a:t>인자</a:t>
            </a:r>
            <a:r>
              <a:rPr lang="en-US" altLang="ko-KR" sz="2000" dirty="0"/>
              <a:t> </a:t>
            </a:r>
            <a:r>
              <a:rPr lang="ko-KR" altLang="en-US" sz="2000" dirty="0"/>
              <a:t>대신에 </a:t>
            </a:r>
            <a:r>
              <a:rPr lang="en-US" altLang="ko-KR" sz="2000" b="1" dirty="0">
                <a:solidFill>
                  <a:schemeClr val="accent2"/>
                </a:solidFill>
              </a:rPr>
              <a:t>open() </a:t>
            </a:r>
            <a:r>
              <a:rPr lang="ko-KR" altLang="en-US" sz="2000" dirty="0"/>
              <a:t>함수를 통해 파일을 연 후 작업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4828" y="376317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open('test.txt', 'w')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쓰기 모드 파일 오픈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f.write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('plow deep\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sluggards sleep')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#write()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쓴 바이트 수 반환 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31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디폴트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읽기모드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읽기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43532"/>
              </p:ext>
            </p:extLst>
          </p:nvPr>
        </p:nvGraphicFramePr>
        <p:xfrm>
          <a:off x="744826" y="1261772"/>
          <a:ext cx="75382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95">
                  <a:extLst>
                    <a:ext uri="{9D8B030D-6E8A-4147-A177-3AD203B41FA5}">
                      <a16:colId xmlns:a16="http://schemas.microsoft.com/office/drawing/2014/main" val="3118137331"/>
                    </a:ext>
                  </a:extLst>
                </a:gridCol>
                <a:gridCol w="6214360">
                  <a:extLst>
                    <a:ext uri="{9D8B030D-6E8A-4147-A177-3AD203B41FA5}">
                      <a16:colId xmlns:a16="http://schemas.microsoft.com/office/drawing/2014/main" val="1675014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파일객체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 open(file</a:t>
                      </a:r>
                      <a:r>
                        <a:rPr lang="en-US" altLang="ko-KR" baseline="0" dirty="0"/>
                        <a:t>, mode)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 : </a:t>
                      </a:r>
                      <a:r>
                        <a:rPr lang="ko-KR" altLang="en-US" dirty="0"/>
                        <a:t>읽기 모드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디폴트 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w :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a : </a:t>
                      </a:r>
                      <a:r>
                        <a:rPr lang="ko-KR" altLang="en-US" dirty="0"/>
                        <a:t>쓰기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 err="1"/>
                        <a:t>이어쓰기</a:t>
                      </a:r>
                      <a:r>
                        <a:rPr lang="ko-KR" altLang="en-US" dirty="0"/>
                        <a:t> 모드</a:t>
                      </a:r>
                    </a:p>
                    <a:p>
                      <a:pPr latinLnBrk="1"/>
                      <a:r>
                        <a:rPr lang="en-US" altLang="ko-KR" dirty="0"/>
                        <a:t>+ : </a:t>
                      </a:r>
                      <a:r>
                        <a:rPr lang="ko-KR" altLang="en-US" dirty="0"/>
                        <a:t>읽기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/>
                        <a:t>b : </a:t>
                      </a:r>
                      <a:r>
                        <a:rPr lang="ko-KR" altLang="en-US" dirty="0"/>
                        <a:t>바이너리 모드 </a:t>
                      </a:r>
                      <a:r>
                        <a:rPr lang="en-US" altLang="ko-KR" dirty="0"/>
                        <a:t>(mp3 </a:t>
                      </a:r>
                      <a:r>
                        <a:rPr lang="ko-KR" altLang="en-US" dirty="0"/>
                        <a:t>등 바이너리 파일 다룰 때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t : </a:t>
                      </a:r>
                      <a:r>
                        <a:rPr lang="ko-KR" altLang="en-US" dirty="0"/>
                        <a:t>텍스트 모드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디폴트 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readline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readlines</a:t>
            </a:r>
            <a:r>
              <a:rPr lang="en-US" altLang="ko-KR" sz="2000" dirty="0"/>
              <a:t>(), tell(), seek()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155700"/>
            <a:ext cx="7538254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open('test.txt')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f.tell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어디까지 읽었나 확인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파일포인터를 처음으로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처음부터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읽음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'plow deep\n'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'while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모두 리스트로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읽어옴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4715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with </a:t>
            </a:r>
            <a:r>
              <a:rPr lang="ko-KR" altLang="en-US" sz="2000" dirty="0"/>
              <a:t>구문을 사용해 파일을 열 경우 </a:t>
            </a:r>
            <a:r>
              <a:rPr lang="en-US" altLang="ko-KR" sz="2000" dirty="0"/>
              <a:t>with</a:t>
            </a:r>
            <a:r>
              <a:rPr lang="ko-KR" altLang="en-US" sz="2000" dirty="0"/>
              <a:t> 코드 블록을 벗어나면 자동으로 파일이 닫힘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750249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open('test.txt')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f: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코드블록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는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핸들 지정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 블록을 벗어나면 파일 닫힘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9421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 저장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pickle.dump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파일에서 읽기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pickle.load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 = 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pickle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(colors, 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리스트를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del colors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리스트 삭제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stdin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NameError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: name 'colors' is not defined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파일 오픈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colors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['red', 'green', 'black']</a:t>
            </a:r>
          </a:p>
        </p:txBody>
      </p:sp>
    </p:spTree>
    <p:extLst>
      <p:ext uri="{BB962C8B-B14F-4D97-AF65-F5344CB8AC3E}">
        <p14:creationId xmlns:p14="http://schemas.microsoft.com/office/powerpoint/2010/main" val="248662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pickle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리스트나 클래스 등 객체를 파일로 저장하고 다시 읽을 때 유용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IDLE</a:t>
            </a:r>
            <a:r>
              <a:rPr lang="ko-KR" altLang="en-US" sz="2000" dirty="0"/>
              <a:t>에서 실행</a:t>
            </a:r>
            <a:r>
              <a:rPr lang="en-US" altLang="ko-KR" sz="2000"/>
              <a:t>!!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class test: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a = test()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a.var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'Test'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변수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쓰기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(a, 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파일로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위해 바이너리 읽기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(f)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파일에서 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&lt;__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main__.test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object at 0x000001B1BA06B9B0&gt;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b.var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'Test'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파일 입출력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pickle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print()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</a:t>
            </a:r>
            <a:r>
              <a:rPr lang="en-US" altLang="ko-KR" sz="1600" dirty="0"/>
              <a:t>2.x </a:t>
            </a:r>
            <a:r>
              <a:rPr lang="ko-KR" altLang="en-US" sz="1600" dirty="0"/>
              <a:t>때는 </a:t>
            </a:r>
            <a:r>
              <a:rPr lang="en-US" altLang="ko-KR" sz="1600" dirty="0"/>
              <a:t>print</a:t>
            </a:r>
            <a:r>
              <a:rPr lang="ko-KR" altLang="en-US" sz="1600" dirty="0"/>
              <a:t>가 함수가 아니었지만</a:t>
            </a:r>
            <a:r>
              <a:rPr lang="en-US" altLang="ko-KR" sz="1600" dirty="0"/>
              <a:t>, 3.0 </a:t>
            </a:r>
            <a:r>
              <a:rPr lang="ko-KR" altLang="en-US" sz="1600" dirty="0"/>
              <a:t>에서는 함수로 변경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괄호 안에 출력할 인자 표시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 개수와 변수 타입과 상관 없음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print('hi,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guyz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hi,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guyz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x = 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'0.2'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(x))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('hello\n')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은 문자열을 있는 그대로 표현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'hello\n'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인자가 여러 개면 공백으로 구분</a:t>
            </a:r>
            <a:r>
              <a:rPr lang="en-US" altLang="ko-KR" sz="1600" dirty="0"/>
              <a:t>, ‘+’</a:t>
            </a:r>
            <a:r>
              <a:rPr lang="ko-KR" altLang="en-US" sz="1600" dirty="0"/>
              <a:t>연산자는 공백을 없앰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구분자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) : </a:t>
            </a:r>
            <a:r>
              <a:rPr lang="ko-KR" altLang="en-US" sz="1600" dirty="0"/>
              <a:t>기본값은 공백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끝라인</a:t>
            </a:r>
            <a:r>
              <a:rPr lang="en-US" altLang="ko-KR" sz="1600" dirty="0"/>
              <a:t>(end)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줄바꿈</a:t>
            </a:r>
            <a:r>
              <a:rPr lang="en-US" altLang="ko-KR" sz="1600" dirty="0"/>
              <a:t>(‘\n’)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출력</a:t>
            </a:r>
            <a:r>
              <a:rPr lang="en-US" altLang="ko-KR" sz="1600" dirty="0"/>
              <a:t>(file) : </a:t>
            </a:r>
            <a:r>
              <a:rPr lang="ko-KR" altLang="en-US" sz="1600" dirty="0"/>
              <a:t>기본값은 </a:t>
            </a:r>
            <a:r>
              <a:rPr lang="ko-KR" altLang="en-US" sz="1600" dirty="0" err="1"/>
              <a:t>표준출력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sys.stdout</a:t>
            </a:r>
            <a:r>
              <a:rPr lang="en-US" altLang="ko-KR" sz="1600" dirty="0"/>
              <a:t>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print(x, 'test')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 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a+'this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is 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n'this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test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582782"/>
            <a:ext cx="753825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to", "python",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="~",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="!",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sys.stderr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to~python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!&gt;&gt;&gt;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test.txt','w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print("file write", file=f)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파일로 출력 테스트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chemeClr val="accent2"/>
                </a:solidFill>
              </a:rPr>
              <a:t>(1) string </a:t>
            </a:r>
            <a:r>
              <a:rPr lang="ko-KR" altLang="en-US" sz="2000" b="1" dirty="0">
                <a:solidFill>
                  <a:schemeClr val="accent2"/>
                </a:solidFill>
              </a:rPr>
              <a:t>객체 함수</a:t>
            </a:r>
            <a:r>
              <a:rPr lang="en-US" altLang="ko-KR" sz="2000" dirty="0"/>
              <a:t>, (2) print() </a:t>
            </a:r>
            <a:r>
              <a:rPr lang="ko-KR" altLang="en-US" sz="2000" dirty="0"/>
              <a:t>함수 </a:t>
            </a:r>
            <a:r>
              <a:rPr lang="en-US" altLang="ko-KR" sz="2000" dirty="0"/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rjust</a:t>
            </a:r>
            <a:r>
              <a:rPr lang="en-US" altLang="ko-KR" sz="1600" dirty="0"/>
              <a:t>()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ljust</a:t>
            </a:r>
            <a:r>
              <a:rPr lang="en-US" altLang="ko-KR" sz="1600" dirty="0"/>
              <a:t>()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, center() </a:t>
            </a:r>
            <a:r>
              <a:rPr lang="ko-KR" altLang="en-US" sz="1600" dirty="0"/>
              <a:t>가운데 정렬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zfill</a:t>
            </a:r>
            <a:r>
              <a:rPr lang="en-US" altLang="ko-KR" sz="1600" dirty="0"/>
              <a:t>() </a:t>
            </a:r>
            <a:r>
              <a:rPr lang="ko-KR" altLang="en-US" sz="1600" dirty="0"/>
              <a:t>빈칸 대신 </a:t>
            </a:r>
            <a:r>
              <a:rPr lang="en-US" altLang="ko-KR" sz="1600" dirty="0"/>
              <a:t>0 </a:t>
            </a:r>
            <a:r>
              <a:rPr lang="ko-KR" altLang="en-US" sz="1600" dirty="0"/>
              <a:t>채움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 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rjust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 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  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  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 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 25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912444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zfill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* 1 = 001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004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009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016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025</a:t>
            </a:r>
          </a:p>
        </p:txBody>
      </p:sp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 내에서 값이 들어가길 원하는 곳은 </a:t>
            </a:r>
            <a:r>
              <a:rPr lang="en-US" altLang="ko-KR" sz="1600" b="1" dirty="0">
                <a:solidFill>
                  <a:srgbClr val="FF0000"/>
                </a:solidFill>
              </a:rPr>
              <a:t>{}</a:t>
            </a:r>
            <a:r>
              <a:rPr lang="ko-KR" altLang="en-US" sz="1600" dirty="0"/>
              <a:t>로 표시하고</a:t>
            </a:r>
            <a:r>
              <a:rPr lang="en-US" altLang="ko-KR" sz="1600" dirty="0"/>
              <a:t>, {}</a:t>
            </a:r>
            <a:r>
              <a:rPr lang="ko-KR" altLang="en-US" sz="1600" dirty="0"/>
              <a:t>안은 </a:t>
            </a:r>
            <a:r>
              <a:rPr lang="ko-KR" altLang="en-US" sz="1600" b="1" dirty="0">
                <a:solidFill>
                  <a:srgbClr val="FF0000"/>
                </a:solidFill>
              </a:rPr>
              <a:t>숫자</a:t>
            </a:r>
            <a:r>
              <a:rPr lang="ko-KR" altLang="en-US" sz="1600" dirty="0"/>
              <a:t>로 표현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{} </a:t>
            </a:r>
            <a:r>
              <a:rPr lang="ko-KR" altLang="en-US" sz="1600" dirty="0"/>
              <a:t>안의 값을 지정할 때 </a:t>
            </a:r>
            <a:r>
              <a:rPr lang="en-US" altLang="ko-KR" sz="1600" dirty="0"/>
              <a:t>format</a:t>
            </a:r>
            <a:r>
              <a:rPr lang="ko-KR" altLang="en-US" sz="1600" dirty="0"/>
              <a:t>인자로 </a:t>
            </a:r>
            <a:r>
              <a:rPr lang="en-US" altLang="ko-KR" sz="1600" b="1" dirty="0">
                <a:solidFill>
                  <a:srgbClr val="FF0000"/>
                </a:solidFill>
              </a:rPr>
              <a:t>key, value</a:t>
            </a:r>
            <a:r>
              <a:rPr lang="en-US" altLang="ko-KR" sz="1600" dirty="0"/>
              <a:t>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사전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locals() </a:t>
            </a:r>
            <a:r>
              <a:rPr lang="ko-KR" altLang="en-US" sz="1600" dirty="0"/>
              <a:t>지역 변수를 사전형식으로 표현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globals</a:t>
            </a:r>
            <a:r>
              <a:rPr lang="en-US" altLang="ko-KR" sz="1600" dirty="0"/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print("{0} is {1}".format("apple", 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239496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{color}".format(item="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apple",color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529017"/>
            <a:ext cx="75382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{"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item":"apple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", 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color":"red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5509" y="4773499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item =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 = "red"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</p:spTree>
    <p:extLst>
      <p:ext uri="{BB962C8B-B14F-4D97-AF65-F5344CB8AC3E}">
        <p14:creationId xmlns:p14="http://schemas.microsoft.com/office/powerpoint/2010/main" val="28753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**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입력하면 사전을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것으로 판단하고 인덱스 생략 가능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‘!’ </a:t>
            </a:r>
            <a:r>
              <a:rPr lang="ko-KR" altLang="en-US" sz="1600" dirty="0"/>
              <a:t>문자열 변환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!s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repr</a:t>
            </a:r>
            <a:r>
              <a:rPr lang="en-US" altLang="ko-KR" sz="1600" dirty="0"/>
              <a:t>(), </a:t>
            </a:r>
            <a:r>
              <a:rPr lang="en-US" altLang="ko-KR" sz="1600" b="1" dirty="0">
                <a:solidFill>
                  <a:srgbClr val="FF0000"/>
                </a:solidFill>
              </a:rPr>
              <a:t>!a</a:t>
            </a:r>
            <a:r>
              <a:rPr lang="en-US" altLang="ko-KR" sz="1600" dirty="0"/>
              <a:t> = asci()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007423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</p:txBody>
      </p:sp>
    </p:spTree>
    <p:extLst>
      <p:ext uri="{BB962C8B-B14F-4D97-AF65-F5344CB8AC3E}">
        <p14:creationId xmlns:p14="http://schemas.microsoft.com/office/powerpoint/2010/main" val="4239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변수명</a:t>
            </a:r>
            <a:r>
              <a:rPr lang="en-US" altLang="ko-KR" sz="1600" dirty="0"/>
              <a:t>[</a:t>
            </a:r>
            <a:r>
              <a:rPr lang="ko-KR" altLang="en-US" sz="1600" dirty="0"/>
              <a:t>인덱스</a:t>
            </a:r>
            <a:r>
              <a:rPr lang="en-US" altLang="ko-KR" sz="1600" dirty="0"/>
              <a:t>]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인스턴스 멤버 변수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numbers = [5,4,3,2,1]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[5, 4, 3, 2, 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print("{numbers[0]}".format(**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265000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foo: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var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0.14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 =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0.14</a:t>
            </a:r>
          </a:p>
        </p:txBody>
      </p:sp>
    </p:spTree>
    <p:extLst>
      <p:ext uri="{BB962C8B-B14F-4D97-AF65-F5344CB8AC3E}">
        <p14:creationId xmlns:p14="http://schemas.microsoft.com/office/powerpoint/2010/main" val="135260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출력정렬</a:t>
            </a:r>
            <a:r>
              <a:rPr lang="ko-KR" altLang="en-US" sz="2000" dirty="0"/>
              <a:t> </a:t>
            </a:r>
            <a:r>
              <a:rPr lang="en-US" altLang="ko-KR" sz="2000" dirty="0"/>
              <a:t>: (1) string </a:t>
            </a:r>
            <a:r>
              <a:rPr lang="ko-KR" altLang="en-US" sz="2000" dirty="0"/>
              <a:t>객체 함수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‘:’</a:t>
            </a:r>
            <a:r>
              <a:rPr lang="en-US" altLang="ko-KR" sz="1600" dirty="0"/>
              <a:t> </a:t>
            </a:r>
            <a:r>
              <a:rPr lang="ko-KR" altLang="en-US" sz="1600" dirty="0"/>
              <a:t> 정렬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, </a:t>
            </a:r>
            <a:r>
              <a:rPr lang="ko-KR" altLang="en-US" sz="1600" dirty="0"/>
              <a:t>공백</a:t>
            </a:r>
            <a:r>
              <a:rPr lang="en-US" altLang="ko-KR" sz="1600" dirty="0"/>
              <a:t>, </a:t>
            </a:r>
            <a:r>
              <a:rPr lang="ko-KR" altLang="en-US" sz="1600" dirty="0"/>
              <a:t>소수점</a:t>
            </a:r>
            <a:r>
              <a:rPr lang="en-US" altLang="ko-KR" sz="1600" dirty="0"/>
              <a:t>, </a:t>
            </a:r>
            <a:r>
              <a:rPr lang="ko-KR" altLang="en-US" sz="1600" dirty="0"/>
              <a:t>타입 등 지정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‘$’</a:t>
            </a:r>
            <a:r>
              <a:rPr lang="en-US" altLang="ko-KR" sz="1600" dirty="0"/>
              <a:t> </a:t>
            </a:r>
            <a:r>
              <a:rPr lang="ko-KR" altLang="en-US" sz="1600" dirty="0"/>
              <a:t>공백을 채우는 문자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’&gt;’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’5’</a:t>
            </a:r>
            <a:r>
              <a:rPr lang="en-US" altLang="ko-KR" sz="1600" dirty="0"/>
              <a:t> </a:t>
            </a:r>
            <a:r>
              <a:rPr lang="ko-KR" altLang="en-US" sz="1600" dirty="0"/>
              <a:t>전체자리수가 </a:t>
            </a:r>
            <a:r>
              <a:rPr lang="en-US" altLang="ko-KR" sz="1600" dirty="0"/>
              <a:t>5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정렬 기호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‘&gt;’</a:t>
            </a:r>
            <a:r>
              <a:rPr lang="ko-KR" altLang="en-US" sz="1600" dirty="0" err="1"/>
              <a:t>오른쪽정렬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‘&lt;‘</a:t>
            </a:r>
            <a:r>
              <a:rPr lang="ko-KR" altLang="en-US" sz="1600" dirty="0" err="1"/>
              <a:t>왼쪽정렬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‘^’</a:t>
            </a:r>
            <a:r>
              <a:rPr lang="ko-KR" altLang="en-US" sz="1600" dirty="0" err="1"/>
              <a:t>가운데정렬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‘=‘</a:t>
            </a:r>
            <a:r>
              <a:rPr lang="ko-KR" altLang="en-US" sz="1600" dirty="0"/>
              <a:t>공백문자앞에 </a:t>
            </a:r>
            <a:r>
              <a:rPr lang="ko-KR" altLang="en-US" sz="1600" dirty="0" err="1"/>
              <a:t>부호표시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7554" y="182185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7554" y="2955907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print("{0:$=+5}".format(10))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+$$10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</p:txBody>
      </p:sp>
    </p:spTree>
    <p:extLst>
      <p:ext uri="{BB962C8B-B14F-4D97-AF65-F5344CB8AC3E}">
        <p14:creationId xmlns:p14="http://schemas.microsoft.com/office/powerpoint/2010/main" val="8910420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25314</TotalTime>
  <Words>1560</Words>
  <Application>Microsoft Office PowerPoint</Application>
  <PresentationFormat>화면 슬라이드 쇼(4:3)</PresentationFormat>
  <Paragraphs>344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8  입출력</vt:lpstr>
      <vt:lpstr>목차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파일 입출력</vt:lpstr>
      <vt:lpstr>파일 입출력</vt:lpstr>
      <vt:lpstr>파일 입출력</vt:lpstr>
      <vt:lpstr>pickle 모듈</vt:lpstr>
      <vt:lpstr>pickle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706</cp:revision>
  <cp:lastPrinted>2012-03-06T00:26:48Z</cp:lastPrinted>
  <dcterms:created xsi:type="dcterms:W3CDTF">1999-03-28T02:55:44Z</dcterms:created>
  <dcterms:modified xsi:type="dcterms:W3CDTF">2016-12-27T18:01:28Z</dcterms:modified>
</cp:coreProperties>
</file>