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50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BC259520-17F4-4778-B8DD-A77FEC0C37FE}"/>
    <pc:docChg chg="undo custSel addSld delSld modSld">
      <pc:chgData name="김태화" userId="259b61d2-9729-4474-b7b7-48c44ad9d088" providerId="ADAL" clId="{BC259520-17F4-4778-B8DD-A77FEC0C37FE}" dt="2018-05-30T05:34:50.281" v="32" actId="2696"/>
      <pc:docMkLst>
        <pc:docMk/>
      </pc:docMkLst>
      <pc:sldChg chg="modSp">
        <pc:chgData name="김태화" userId="259b61d2-9729-4474-b7b7-48c44ad9d088" providerId="ADAL" clId="{BC259520-17F4-4778-B8DD-A77FEC0C37FE}" dt="2018-05-30T04:53:33.264" v="1" actId="1076"/>
        <pc:sldMkLst>
          <pc:docMk/>
          <pc:sldMk cId="0" sldId="256"/>
        </pc:sldMkLst>
        <pc:spChg chg="mod">
          <ac:chgData name="김태화" userId="259b61d2-9729-4474-b7b7-48c44ad9d088" providerId="ADAL" clId="{BC259520-17F4-4778-B8DD-A77FEC0C37FE}" dt="2018-05-30T04:53:33.264" v="1" actId="1076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김태화" userId="259b61d2-9729-4474-b7b7-48c44ad9d088" providerId="ADAL" clId="{BC259520-17F4-4778-B8DD-A77FEC0C37FE}" dt="2018-05-30T05:34:50.281" v="32" actId="2696"/>
        <pc:sldMkLst>
          <pc:docMk/>
          <pc:sldMk cId="0" sldId="259"/>
        </pc:sldMkLst>
      </pc:sldChg>
      <pc:sldChg chg="delSp modSp add del">
        <pc:chgData name="김태화" userId="259b61d2-9729-4474-b7b7-48c44ad9d088" providerId="ADAL" clId="{BC259520-17F4-4778-B8DD-A77FEC0C37FE}" dt="2018-05-30T04:55:44.640" v="7" actId="2696"/>
        <pc:sldMkLst>
          <pc:docMk/>
          <pc:sldMk cId="0" sldId="260"/>
        </pc:sldMkLst>
        <pc:spChg chg="mod">
          <ac:chgData name="김태화" userId="259b61d2-9729-4474-b7b7-48c44ad9d088" providerId="ADAL" clId="{BC259520-17F4-4778-B8DD-A77FEC0C37FE}" dt="2018-05-30T04:55:43.015" v="6" actId="1076"/>
          <ac:spMkLst>
            <pc:docMk/>
            <pc:sldMk cId="0" sldId="260"/>
            <ac:spMk id="7" creationId="{00000000-0000-0000-0000-000000000000}"/>
          </ac:spMkLst>
        </pc:spChg>
        <pc:graphicFrameChg chg="del modGraphic">
          <ac:chgData name="김태화" userId="259b61d2-9729-4474-b7b7-48c44ad9d088" providerId="ADAL" clId="{BC259520-17F4-4778-B8DD-A77FEC0C37FE}" dt="2018-05-30T04:55:38.313" v="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add">
        <pc:chgData name="김태화" userId="259b61d2-9729-4474-b7b7-48c44ad9d088" providerId="ADAL" clId="{BC259520-17F4-4778-B8DD-A77FEC0C37FE}" dt="2018-05-30T04:56:01.424" v="31" actId="1076"/>
        <pc:sldMkLst>
          <pc:docMk/>
          <pc:sldMk cId="3845658672" sldId="262"/>
        </pc:sldMkLst>
        <pc:spChg chg="mod">
          <ac:chgData name="김태화" userId="259b61d2-9729-4474-b7b7-48c44ad9d088" providerId="ADAL" clId="{BC259520-17F4-4778-B8DD-A77FEC0C37FE}" dt="2018-05-30T04:56:01.424" v="31" actId="1076"/>
          <ac:spMkLst>
            <pc:docMk/>
            <pc:sldMk cId="3845658672" sldId="262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9816" y="2162687"/>
            <a:ext cx="4917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스크립트 언어</a:t>
            </a:r>
          </a:p>
          <a:p>
            <a:pPr algn="ctr">
              <a:defRPr/>
            </a:pPr>
            <a:endParaRPr lang="en-US" altLang="ko-KR" dirty="0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/>
                <a:ea typeface="Adobe 고딕 Std B"/>
              </a:rPr>
              <a:t>팀 프로젝트 중간 발표 </a:t>
            </a: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2014182011 </a:t>
            </a:r>
            <a:r>
              <a:rPr lang="ko-KR" altLang="en-US">
                <a:solidFill>
                  <a:srgbClr val="0033CC"/>
                </a:solidFill>
              </a:rPr>
              <a:t>김태화</a:t>
            </a:r>
          </a:p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2014182023 </a:t>
            </a:r>
            <a:r>
              <a:rPr lang="ko-KR" altLang="en-US">
                <a:solidFill>
                  <a:srgbClr val="0033CC"/>
                </a:solidFill>
              </a:rPr>
              <a:t>심민규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프로그램 소개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76093"/>
              </p:ext>
            </p:extLst>
          </p:nvPr>
        </p:nvGraphicFramePr>
        <p:xfrm>
          <a:off x="1524000" y="1686901"/>
          <a:ext cx="6097905" cy="356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프로그램 이름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취직하고 싶어요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주제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게임 회사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0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게임회사 정보제공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게임회사 검색기능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지도를 통한 위치 조회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깃허브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 sz="1600" dirty="0">
                          <a:solidFill>
                            <a:srgbClr val="0033CC"/>
                          </a:solidFill>
                        </a:rPr>
                        <a:t>https://github.com/xoghk9zla/Script_Language_Term_Project.git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구현 내용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6FDA9F-2C61-4013-98DF-0C170959A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56" y="1470410"/>
            <a:ext cx="2990179" cy="31413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3C4D64-47E6-4995-83DD-3385001C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60" y="2389698"/>
            <a:ext cx="2990179" cy="3141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3085" y="2105640"/>
            <a:ext cx="49178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프로그램 시연</a:t>
            </a:r>
            <a:endParaRPr lang="en-US" altLang="ko-KR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9816" y="2590346"/>
            <a:ext cx="4917830" cy="14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THE</a:t>
            </a:r>
            <a:r>
              <a:rPr lang="ko-KR" altLang="en-US" sz="5400" b="1">
                <a:solidFill>
                  <a:srgbClr val="0033CC"/>
                </a:solidFill>
                <a:latin typeface="Arial Black"/>
              </a:rPr>
              <a:t> </a:t>
            </a: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END</a:t>
            </a:r>
          </a:p>
          <a:p>
            <a:pPr algn="ctr">
              <a:defRPr/>
            </a:pPr>
            <a:endParaRPr lang="en-US" altLang="ko-KR">
              <a:solidFill>
                <a:srgbClr val="0033CC"/>
              </a:solidFill>
              <a:latin typeface="Adobe 고딕 Std B"/>
              <a:ea typeface="Adobe 고딕 Std B"/>
            </a:endParaRPr>
          </a:p>
          <a:p>
            <a:pPr algn="ctr">
              <a:defRPr/>
            </a:pP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>
                <a:solidFill>
                  <a:srgbClr val="0033CC"/>
                </a:solidFill>
                <a:latin typeface="Adobe 고딕 Std B"/>
                <a:ea typeface="Adobe 고딕 Std B"/>
              </a:rPr>
              <a:t>감사합니다 </a:t>
            </a: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Adobe 고딕 Std B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MinKyue</dc:creator>
  <cp:lastModifiedBy>김태화</cp:lastModifiedBy>
  <cp:revision>22</cp:revision>
  <dcterms:created xsi:type="dcterms:W3CDTF">2018-05-14T13:28:42Z</dcterms:created>
  <dcterms:modified xsi:type="dcterms:W3CDTF">2018-05-30T05:35:01Z</dcterms:modified>
  <cp:version>0906.0100.01</cp:version>
</cp:coreProperties>
</file>