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6" clrIdx="0">
    <p:extLst>
      <p:ext uri="{19B8F6BF-5375-455C-9EA6-DF929625EA0E}">
        <p15:presenceInfo xmlns:p15="http://schemas.microsoft.com/office/powerpoint/2012/main" userId="MinKy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93"/>
    <p:restoredTop sz="94660"/>
  </p:normalViewPr>
  <p:slideViewPr>
    <p:cSldViewPr snapToGrid="0">
      <p:cViewPr varScale="1">
        <p:scale>
          <a:sx n="175" d="100"/>
          <a:sy n="175" d="100"/>
        </p:scale>
        <p:origin x="612" y="15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4:55:47.907" idx="1">
    <p:pos x="10" y="10"/>
    <p:text>안녕하십니까 14학번 김태화입니다.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6:20.942" idx="2">
    <p:pos x="123" y="123"/>
    <p:text>14학번 심민규입니다. 스크립트 기획발표 시작하겠습니다.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6:21.526" idx="3">
    <p:pos x="236" y="23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4:57:32.406" idx="4">
    <p:pos x="10" y="10"/>
    <p:text>저희가 만들 프로그램은 이거 써도 되나? 입니다.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7:32.686" idx="5">
    <p:pos x="123" y="123"/>
    <p:text>공유저작물을 주제로 한 프로그램으로써 무료로 사용가능한 저작물에 대한 정보를 알려줍니다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7:32.918" idx="6">
    <p:pos x="236" y="236"/>
    <p:text>기능으로써는 각 저작물에 대한 정보를 열람할 수 있게 하고, 쉽게 원하는 자료에 접근이 가능하게 저작물 형태에 따른 분류를 할 것입니다.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7:33.048" idx="7">
    <p:pos x="349" y="349"/>
    <p:text>또한 검색기능을 구현함으로써 특정 저작물을 쉬이 찾을 수있게 할것입니다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4:57:33.197" idx="8">
    <p:pos x="462" y="462"/>
    <p:text>다음은 저희 깃허브 링크입니다. 프로젝트 경과를 지켜볼 수있습니다.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5:23:05.384" idx="15">
    <p:pos x="123" y="123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5-16T15:24:59.973" idx="17">
    <p:pos x="123" y="236"/>
    <p:text>공유저작물이란, 기간이 만료된 저작물이나, 저작자가 공개한 저작물입니다. 다음은 공유저작물들의 예시입니다.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  <p:cm authorId="1" dt="2018-05-16T15:23:05.632" idx="16">
    <p:pos x="236" y="23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5-16T15:26:28.296" idx="18">
    <p:pos x="236" y="349"/>
    <p:text>화면에서 볼 수 있듯이, 간단한 아이콘부터, 사진, 그림, 음악등 많은 형태의 저작물들을 공유저작물로 공개를 하고 있습니다.</p:text>
    <p:extLst>
      <p:ext uri="{C676402C-5697-4E1C-873F-D02D1690AC5C}">
        <p15:threadingInfo xmlns:p15="http://schemas.microsoft.com/office/powerpoint/2012/main" timeZoneBias="-540">
          <p15:parentCm authorId="1" idx="16"/>
        </p15:threadingInfo>
      </p:ext>
    </p:extLst>
  </p:cm>
  <p:cm authorId="1" dt="2018-05-16T15:26:28.407" idx="19">
    <p:pos x="349" y="349"/>
    <p:text>저희프로그램은 간단한 과제부터 ppt,  게임개발 등 다양한 환경에서 무료로 사용가능한 리소스에 대한 정보를 제공하기 위함입니다.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5:11:46.483" idx="10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5-16T15:17:34.441" idx="12">
    <p:pos x="123" y="123"/>
    <p:text>이를 위해, 중간시연까지 국가 공공데이터 포털의 OpenApi를 활용하여 자료들을 얻고, 이를 쉬이 접근하기 위해 형태별 조회기능과, 검색기능을 구현할 것입니다.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5:19:37.360" idx="13">
    <p:pos x="236" y="236"/>
    <p:text>그리고 이 정보들을 좀더 쉽게 이용하기 최종 구현 발표까지 위해 찾은 정보들을 이메일로 전송, 사용편의를 위해 텔레그램을 통한 정보 검색기능을 구현할것입니다.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5:38:38.341" idx="23">
    <p:pos x="10" y="10"/>
    <p:text>역할분담은 제가 기획발표 PPT제작 검색기능구현, 이메일 전송구현, c/c++맡았고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5:38:38.669" idx="24">
    <p:pos x="123" y="123"/>
    <p:text>저는 구현방법,역할분담,조회기능구현,Tkinter HUI구현, 텔레그램 연동을 맡았습니다.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5:38:38.811" idx="25">
    <p:pos x="236" y="236"/>
    <p:text>나머지부분은 함께 준비할 것입니다.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5:32:13.440" idx="22">
    <p:pos x="10" y="10"/>
    <p:text>이상으로 발표마치겠습니다</p:text>
    <p:extLst>
      <p:ext uri="{C676402C-5697-4E1C-873F-D02D1690AC5C}">
        <p15:threadingInfo xmlns:p15="http://schemas.microsoft.com/office/powerpoint/2012/main" timeZoneBias="-540"/>
      </p:ext>
    </p:extLst>
  </p:cm>
  <p:cm authorId="1" dt="2018-05-16T15:42:20.254" idx="26">
    <p:pos x="123" y="123"/>
    <p:text>감사합니다.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9178BD-492E-42E9-B5C3-D74046E1E8E9}"/>
              </a:ext>
            </a:extLst>
          </p:cNvPr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A8557-3A15-4AB8-BDF6-0868E7B362DA}"/>
              </a:ext>
            </a:extLst>
          </p:cNvPr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33CC"/>
                </a:solidFill>
                <a:latin typeface="Arial Black" panose="020B0A04020102020204" pitchFamily="34" charset="0"/>
              </a:rPr>
              <a:t>스크립트 언어</a:t>
            </a:r>
            <a:endParaRPr lang="en-US" altLang="ko-KR" sz="5400" b="1" dirty="0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dirty="0">
              <a:solidFill>
                <a:srgbClr val="0033CC"/>
              </a:solidFill>
            </a:endParaRPr>
          </a:p>
          <a:p>
            <a:pPr algn="ctr"/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프로젝트 기획 발표 </a:t>
            </a:r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F6541-200E-4DE8-AD9F-31EFDFC888D3}"/>
              </a:ext>
            </a:extLst>
          </p:cNvPr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</a:rPr>
              <a:t>2014182011 </a:t>
            </a:r>
            <a:r>
              <a:rPr lang="ko-KR" altLang="en-US" dirty="0" err="1">
                <a:solidFill>
                  <a:srgbClr val="0033CC"/>
                </a:solidFill>
              </a:rPr>
              <a:t>김태화</a:t>
            </a:r>
            <a:endParaRPr lang="en-US" altLang="ko-KR" dirty="0">
              <a:solidFill>
                <a:srgbClr val="0033CC"/>
              </a:solidFill>
            </a:endParaRPr>
          </a:p>
          <a:p>
            <a:r>
              <a:rPr lang="en-US" altLang="ko-KR" dirty="0">
                <a:solidFill>
                  <a:srgbClr val="0033CC"/>
                </a:solidFill>
              </a:rPr>
              <a:t>2014182023 </a:t>
            </a:r>
            <a:r>
              <a:rPr lang="ko-KR" altLang="en-US" dirty="0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C953F9-5064-42C1-AF82-FCA5E16E736D}"/>
              </a:ext>
            </a:extLst>
          </p:cNvPr>
          <p:cNvCxnSpPr>
            <a:cxnSpLocks/>
          </p:cNvCxnSpPr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8C0F7-9574-4055-BD2A-F3FC70DCDF8D}"/>
              </a:ext>
            </a:extLst>
          </p:cNvPr>
          <p:cNvCxnSpPr>
            <a:cxnSpLocks/>
          </p:cNvCxnSpPr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0D4001-1FF7-4230-98B6-CA23728B4D3A}"/>
              </a:ext>
            </a:extLst>
          </p:cNvPr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프로그램 소개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20489"/>
              </p:ext>
            </p:extLst>
          </p:nvPr>
        </p:nvGraphicFramePr>
        <p:xfrm>
          <a:off x="1524000" y="1686901"/>
          <a:ext cx="6097905" cy="35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프로그램 이름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이거 써도 되나</a:t>
                      </a:r>
                      <a:r>
                        <a:rPr lang="en-US" altLang="ko-KR" dirty="0">
                          <a:solidFill>
                            <a:srgbClr val="0033CC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주제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공유 저작물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0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공유 저작물 정보제공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저작물 형태에 따른 분류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공유 저작물 검색기능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깃허브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 sz="1600" dirty="0">
                          <a:solidFill>
                            <a:srgbClr val="0033CC"/>
                          </a:solidFill>
                        </a:rPr>
                        <a:t>https://github.com/xoghk9zla/Script_Language_Term_Project.git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61D4-25CF-48CA-8F3C-B8C5E9E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8D5AAB9-3044-431C-9E9D-E86227744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538426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520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7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037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91436FD-4E2F-4148-A5BD-FBE16582A988}"/>
              </a:ext>
            </a:extLst>
          </p:cNvPr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61592-5A32-403D-9232-3A2F1064D9C8}"/>
              </a:ext>
            </a:extLst>
          </p:cNvPr>
          <p:cNvCxnSpPr>
            <a:cxnSpLocks/>
          </p:cNvCxnSpPr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8A02D4-61D9-4760-AF27-0A162FD90CAC}"/>
              </a:ext>
            </a:extLst>
          </p:cNvPr>
          <p:cNvCxnSpPr>
            <a:cxnSpLocks/>
          </p:cNvCxnSpPr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7BA49-A969-4505-A1B7-E863818595ED}"/>
              </a:ext>
            </a:extLst>
          </p:cNvPr>
          <p:cNvSpPr txBox="1"/>
          <p:nvPr/>
        </p:nvSpPr>
        <p:spPr>
          <a:xfrm>
            <a:off x="956689" y="69541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33CC"/>
                </a:solidFill>
              </a:rPr>
              <a:t>구현 내용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99386-CF89-461E-B034-64F1AB0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7" y="1290832"/>
            <a:ext cx="2887436" cy="29682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67F915-2366-4F3E-9D32-339E5D85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03" y="2260827"/>
            <a:ext cx="3299732" cy="32824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F4650-F48D-45DE-8360-35CEE1C644FE}"/>
              </a:ext>
            </a:extLst>
          </p:cNvPr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D93322-05B8-4890-85CE-7374F4B1430C}"/>
              </a:ext>
            </a:extLst>
          </p:cNvPr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1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8286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9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주차</a:t>
                      </a:r>
                    </a:p>
                  </a:txBody>
                  <a:tcPr>
                    <a:solidFill>
                      <a:srgbClr val="0B06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계획</a:t>
                      </a:r>
                    </a:p>
                  </a:txBody>
                  <a:tcPr>
                    <a:solidFill>
                      <a:srgbClr val="0B06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세부 계획</a:t>
                      </a:r>
                    </a:p>
                  </a:txBody>
                  <a:tcPr>
                    <a:solidFill>
                      <a:srgbClr val="0B0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파이썬 모듈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조사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공공데이터에서 사용가능한 자료조사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이를 토대로 한프로그램 기획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5/17,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상세 기능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역할 분담 등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기획 발표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 구현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국가공공데이터포털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기능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형태별 조회 구현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검색기능 구현</a:t>
                      </a:r>
                      <a:endParaRPr lang="en-US" altLang="ko-KR" sz="1000">
                        <a:solidFill>
                          <a:srgbClr val="0B0652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시연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6/7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중간 시연 발표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정보 출력기능 구현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이메일을 통한 정보전송기능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텔레그램을 통한 검색기능 구현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최종 구현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6/28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최종 시연 발표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개발 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역할 분담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B06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김태화</a:t>
                      </a:r>
                    </a:p>
                  </a:txBody>
                  <a:tcPr>
                    <a:solidFill>
                      <a:srgbClr val="0B06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심민규</a:t>
                      </a:r>
                    </a:p>
                  </a:txBody>
                  <a:tcPr>
                    <a:solidFill>
                      <a:srgbClr val="0B0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0B0652"/>
                          </a:solidFill>
                        </a:rPr>
                        <a:t>프로그램에 사용할 </a:t>
                      </a:r>
                      <a:r>
                        <a:rPr lang="en-US" altLang="ko-KR" sz="1000" dirty="0" err="1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 dirty="0">
                          <a:solidFill>
                            <a:srgbClr val="0B0652"/>
                          </a:solidFill>
                        </a:rPr>
                        <a:t>를 조사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역할 분담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제작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를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Python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에 연동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데이터 출력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조회 기능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검색 기능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발표준비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코드 중간 정검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 연동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>
                    <a:solidFill>
                      <a:srgbClr val="A6BE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rgbClr val="0B0652"/>
                          </a:solidFill>
                        </a:rPr>
                        <a:t>기말 발표 </a:t>
                      </a:r>
                      <a:r>
                        <a:rPr lang="en-US" altLang="ko-KR" sz="1000" dirty="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최종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점검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및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릴리즈</a:t>
                      </a:r>
                      <a:endParaRPr lang="en-US" altLang="ko-KR" sz="1000" b="0" kern="1200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61D4-25CF-48CA-8F3C-B8C5E9E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8D5AAB9-3044-431C-9E9D-E86227744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538426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520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7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037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91436FD-4E2F-4148-A5BD-FBE16582A988}"/>
              </a:ext>
            </a:extLst>
          </p:cNvPr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61592-5A32-403D-9232-3A2F1064D9C8}"/>
              </a:ext>
            </a:extLst>
          </p:cNvPr>
          <p:cNvCxnSpPr>
            <a:cxnSpLocks/>
          </p:cNvCxnSpPr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8A02D4-61D9-4760-AF27-0A162FD90CAC}"/>
              </a:ext>
            </a:extLst>
          </p:cNvPr>
          <p:cNvCxnSpPr>
            <a:cxnSpLocks/>
          </p:cNvCxnSpPr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C2EF9F-01F1-489E-A6A7-CBED294D72D2}"/>
              </a:ext>
            </a:extLst>
          </p:cNvPr>
          <p:cNvSpPr txBox="1"/>
          <p:nvPr/>
        </p:nvSpPr>
        <p:spPr>
          <a:xfrm>
            <a:off x="2039816" y="2590346"/>
            <a:ext cx="491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33CC"/>
                </a:solidFill>
                <a:latin typeface="Arial Black" panose="020B0A04020102020204" pitchFamily="34" charset="0"/>
              </a:rPr>
              <a:t>THE END</a:t>
            </a:r>
            <a:endParaRPr lang="en-US" altLang="ko-KR" dirty="0">
              <a:solidFill>
                <a:srgbClr val="0033CC"/>
              </a:solidFill>
            </a:endParaRPr>
          </a:p>
          <a:p>
            <a:pPr algn="ctr"/>
            <a:endParaRPr lang="en-US" altLang="ko-KR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 </a:t>
            </a:r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795D5F-ECA6-4316-9C97-A3821F35607B}"/>
              </a:ext>
            </a:extLst>
          </p:cNvPr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9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316</Words>
  <Application>Microsoft Office PowerPoint</Application>
  <PresentationFormat>화면 슬라이드 쇼(4:3)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Adobe 고딕 Std B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MinKyue</dc:creator>
  <cp:lastModifiedBy>MinKyue</cp:lastModifiedBy>
  <cp:revision>22</cp:revision>
  <dcterms:created xsi:type="dcterms:W3CDTF">2018-05-14T13:28:42Z</dcterms:created>
  <dcterms:modified xsi:type="dcterms:W3CDTF">2018-05-16T07:01:02Z</dcterms:modified>
  <cp:version>0906.0100.01</cp:version>
</cp:coreProperties>
</file>