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MinKyue" initials="M" lastIdx="2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vertBarState="minimized" horzBarState="maximized">
    <p:restoredLeft sz="16993"/>
    <p:restoredTop sz="94660"/>
  </p:normalViewPr>
  <p:slideViewPr>
    <p:cSldViewPr snapToGrid="0">
      <p:cViewPr varScale="1">
        <p:scale>
          <a:sx n="175" d="100"/>
          <a:sy n="175" d="100"/>
        </p:scale>
        <p:origin x="612" y="14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commentAuthors" Target="commentAuthors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65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" y="22860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9816" y="2162687"/>
            <a:ext cx="4917830" cy="1454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solidFill>
                  <a:srgbClr val="0033cc"/>
                </a:solidFill>
                <a:latin typeface="Arial Black"/>
              </a:rPr>
              <a:t>스크립트 언어</a:t>
            </a:r>
            <a:endParaRPr lang="ko-KR" altLang="en-US" sz="5400" b="1">
              <a:solidFill>
                <a:srgbClr val="0033cc"/>
              </a:solidFill>
              <a:latin typeface="Arial Black"/>
            </a:endParaRPr>
          </a:p>
          <a:p>
            <a:pPr algn="ctr">
              <a:defRPr/>
            </a:pPr>
            <a:endParaRPr lang="en-US" altLang="ko-KR">
              <a:solidFill>
                <a:srgbClr val="0033cc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>
                <a:solidFill>
                  <a:srgbClr val="0033cc"/>
                </a:solidFill>
                <a:latin typeface="Adobe 고딕 Std B"/>
                <a:ea typeface="Adobe 고딕 Std B"/>
              </a:rPr>
              <a:t>팀 프로젝트 기획 발표 </a:t>
            </a: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4969" y="5356666"/>
            <a:ext cx="2280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2014182011 </a:t>
            </a:r>
            <a:r>
              <a:rPr lang="ko-KR" altLang="en-US">
                <a:solidFill>
                  <a:srgbClr val="0033cc"/>
                </a:solidFill>
              </a:rPr>
              <a:t>김태화</a:t>
            </a:r>
            <a:endParaRPr lang="ko-KR" altLang="en-US">
              <a:solidFill>
                <a:srgbClr val="0033cc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2014182023 </a:t>
            </a:r>
            <a:r>
              <a:rPr lang="ko-KR" altLang="en-US">
                <a:solidFill>
                  <a:srgbClr val="0033cc"/>
                </a:solidFill>
              </a:rPr>
              <a:t>심민규</a:t>
            </a:r>
            <a:endParaRPr lang="ko-KR" altLang="en-US">
              <a:solidFill>
                <a:srgbClr val="0033cc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244970" y="5070231"/>
            <a:ext cx="577947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63917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프로그램 소개 </a:t>
            </a:r>
            <a:endParaRPr lang="ko-KR" altLang="en-US" sz="2000">
              <a:solidFill>
                <a:srgbClr val="0033cc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24000" y="1686901"/>
          <a:ext cx="6097905" cy="356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9905"/>
              </a:tblGrid>
              <a:tr h="76925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프로그램 이름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이거 써도 되나</a:t>
                      </a:r>
                      <a:r>
                        <a:rPr lang="en-US" altLang="ko-KR">
                          <a:solidFill>
                            <a:srgbClr val="0033cc"/>
                          </a:solidFill>
                        </a:rPr>
                        <a:t>?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925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주제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공유 저작물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5406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기능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공유 저작물 정보제공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저작물 형태에 따른 분류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공유 저작물 검색기능</a:t>
                      </a:r>
                      <a:endParaRPr lang="en-US" altLang="ko-KR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925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깃허브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en-US" sz="1600">
                          <a:solidFill>
                            <a:srgbClr val="0033cc"/>
                          </a:solidFill>
                        </a:rPr>
                        <a:t>https://github.com/xoghk9zla/Script_Language_Term_Project.git</a:t>
                      </a:r>
                      <a:endParaRPr lang="en-US" altLang="en-US" sz="1600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구현 내용</a:t>
            </a:r>
            <a:endParaRPr lang="ko-KR" altLang="en-US" sz="2000">
              <a:solidFill>
                <a:srgbClr val="0033cc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9217" y="1290832"/>
            <a:ext cx="2887436" cy="29682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89103" y="2260827"/>
            <a:ext cx="3299732" cy="328248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8286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48624" y="1352412"/>
          <a:ext cx="7119356" cy="41531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9839"/>
                <a:gridCol w="1779839"/>
                <a:gridCol w="3559678"/>
              </a:tblGrid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세부 계획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(5.3~5.10)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파이썬 모듈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OpenAPI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조사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</a:t>
                      </a:r>
                      <a:endParaRPr lang="en-US" altLang="ko-KR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응용 앱 개발 예시 조사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공공데이터에서 사용가능한 자료조사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이를 토대로 한프로그램 기획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(5.10~5.17)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기획발표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5/17,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상세 기능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 방법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역할 분담 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기획발표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PPT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작성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Youtube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 기획 발표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(5.17~5.24)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국가공공데이터포털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(5.24~5.31)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저작물 형태별 조회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저작물 검색기능 구현</a:t>
                      </a:r>
                      <a:endParaRPr lang="en-US" altLang="ko-KR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(5.31~6.7)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중간 시연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6/7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중간발표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PPT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작성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Youtube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 중간 시연 발표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(6.7~6.14)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Tkinter GUI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이메일 전송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저작물 정보 출력기능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이메일을 통한 정보전송기능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(6.14~6.21)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텔레그램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텔레그램을 통한 검색기능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(6.21~6.28)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C/C++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배포파일 작성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최종 구현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6/28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C++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배포파일 작성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Youtube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 최종 시연 발표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개발 일정</a:t>
            </a:r>
            <a:endParaRPr lang="ko-KR" altLang="en-US" sz="2000">
              <a:solidFill>
                <a:srgbClr val="0033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역할 분담</a:t>
            </a:r>
            <a:endParaRPr lang="ko-KR" altLang="en-US" sz="2000">
              <a:solidFill>
                <a:srgbClr val="0033cc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48624" y="1352412"/>
          <a:ext cx="7119356" cy="41531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9790"/>
                <a:gridCol w="2732315"/>
                <a:gridCol w="3427251"/>
              </a:tblGrid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김태화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심민규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(5.3~5.10)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프로그램에 사용할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를 조사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응용 앱 개발 예시 조사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(5.10~5.17)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 방법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역할 분담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기획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ppt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제작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(5.17~5.24)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를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Python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에 연동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데이터 출력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(5.24~5.31)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조회 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검색 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(5.31~6.7)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중간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발표준비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코드 중간 정검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(6.7~6.14)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Tkinter GUI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이메일 전송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(6.14~6.21)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텔레그램 연동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C/C++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(6.21~6.28)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기말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</a:t>
                      </a:r>
                      <a:r>
                        <a:rPr lang="en-US" altLang="ko-KR" sz="1000" b="0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최종 점검 및 릴리즈</a:t>
                      </a:r>
                      <a:endParaRPr lang="en-US" altLang="ko-KR" sz="1000" b="0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9816" y="2590346"/>
            <a:ext cx="4917830" cy="145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THE</a:t>
            </a:r>
            <a:r>
              <a:rPr lang="ko-KR" altLang="en-US" sz="5400" b="1">
                <a:solidFill>
                  <a:srgbClr val="0033cc"/>
                </a:solidFill>
                <a:latin typeface="Arial Black"/>
              </a:rPr>
              <a:t> </a:t>
            </a: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END</a:t>
            </a:r>
            <a:endParaRPr lang="en-US" altLang="ko-KR" sz="5400" b="1">
              <a:solidFill>
                <a:srgbClr val="0033cc"/>
              </a:solidFill>
              <a:latin typeface="Arial Black"/>
            </a:endParaRPr>
          </a:p>
          <a:p>
            <a:pPr algn="ctr">
              <a:defRPr/>
            </a:pPr>
            <a:endParaRPr lang="en-US" altLang="ko-KR">
              <a:solidFill>
                <a:srgbClr val="0033cc"/>
              </a:solidFill>
              <a:latin typeface="Adobe 고딕 Std B"/>
              <a:ea typeface="Adobe 고딕 Std B"/>
            </a:endParaRPr>
          </a:p>
          <a:p>
            <a:pPr algn="ctr">
              <a:defRPr/>
            </a:pP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>
                <a:solidFill>
                  <a:srgbClr val="0033cc"/>
                </a:solidFill>
                <a:latin typeface="Adobe 고딕 Std B"/>
                <a:ea typeface="Adobe 고딕 Std B"/>
              </a:rPr>
              <a:t>감사합니다 </a:t>
            </a: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194</ep:Words>
  <ep:PresentationFormat>화면 슬라이드 쇼(4:3)</ep:PresentationFormat>
  <ep:Paragraphs>10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2018-05-14T13:28:42.000</dcterms:created>
  <dc:creator>MinKyue</dc:creator>
  <cp:lastModifiedBy>xorbs</cp:lastModifiedBy>
  <dcterms:modified xsi:type="dcterms:W3CDTF">2018-05-16T08:02:25.977</dcterms:modified>
  <cp:revision>22</cp:revision>
  <dc:title>PowerPoint 프레젠테이션</dc:title>
  <cp:version>0906.0100.01</cp:version>
</cp:coreProperties>
</file>