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4" r:id="rId6"/>
    <p:sldId id="263" r:id="rId7"/>
    <p:sldId id="265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yue" initials="M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300" d="100"/>
          <a:sy n="300" d="100"/>
        </p:scale>
        <p:origin x="-5604" y="-433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화" userId="259b61d2-9729-4474-b7b7-48c44ad9d088" providerId="ADAL" clId="{BC259520-17F4-4778-B8DD-A77FEC0C37FE}"/>
    <pc:docChg chg="undo custSel addSld delSld modSld">
      <pc:chgData name="김태화" userId="259b61d2-9729-4474-b7b7-48c44ad9d088" providerId="ADAL" clId="{BC259520-17F4-4778-B8DD-A77FEC0C37FE}" dt="2018-05-30T05:34:50.281" v="32" actId="2696"/>
      <pc:docMkLst>
        <pc:docMk/>
      </pc:docMkLst>
      <pc:sldChg chg="modSp">
        <pc:chgData name="김태화" userId="259b61d2-9729-4474-b7b7-48c44ad9d088" providerId="ADAL" clId="{BC259520-17F4-4778-B8DD-A77FEC0C37FE}" dt="2018-05-30T04:53:33.264" v="1" actId="1076"/>
        <pc:sldMkLst>
          <pc:docMk/>
          <pc:sldMk cId="0" sldId="256"/>
        </pc:sldMkLst>
        <pc:spChg chg="mod">
          <ac:chgData name="김태화" userId="259b61d2-9729-4474-b7b7-48c44ad9d088" providerId="ADAL" clId="{BC259520-17F4-4778-B8DD-A77FEC0C37FE}" dt="2018-05-30T04:53:33.264" v="1" actId="1076"/>
          <ac:spMkLst>
            <pc:docMk/>
            <pc:sldMk cId="0" sldId="256"/>
            <ac:spMk id="5" creationId="{00000000-0000-0000-0000-000000000000}"/>
          </ac:spMkLst>
        </pc:spChg>
      </pc:sldChg>
      <pc:sldChg chg="del">
        <pc:chgData name="김태화" userId="259b61d2-9729-4474-b7b7-48c44ad9d088" providerId="ADAL" clId="{BC259520-17F4-4778-B8DD-A77FEC0C37FE}" dt="2018-05-30T05:34:50.281" v="32" actId="2696"/>
        <pc:sldMkLst>
          <pc:docMk/>
          <pc:sldMk cId="0" sldId="259"/>
        </pc:sldMkLst>
      </pc:sldChg>
      <pc:sldChg chg="delSp modSp add del">
        <pc:chgData name="김태화" userId="259b61d2-9729-4474-b7b7-48c44ad9d088" providerId="ADAL" clId="{BC259520-17F4-4778-B8DD-A77FEC0C37FE}" dt="2018-05-30T04:55:44.640" v="7" actId="2696"/>
        <pc:sldMkLst>
          <pc:docMk/>
          <pc:sldMk cId="0" sldId="260"/>
        </pc:sldMkLst>
        <pc:spChg chg="mod">
          <ac:chgData name="김태화" userId="259b61d2-9729-4474-b7b7-48c44ad9d088" providerId="ADAL" clId="{BC259520-17F4-4778-B8DD-A77FEC0C37FE}" dt="2018-05-30T04:55:43.015" v="6" actId="1076"/>
          <ac:spMkLst>
            <pc:docMk/>
            <pc:sldMk cId="0" sldId="260"/>
            <ac:spMk id="7" creationId="{00000000-0000-0000-0000-000000000000}"/>
          </ac:spMkLst>
        </pc:spChg>
        <pc:graphicFrameChg chg="del modGraphic">
          <ac:chgData name="김태화" userId="259b61d2-9729-4474-b7b7-48c44ad9d088" providerId="ADAL" clId="{BC259520-17F4-4778-B8DD-A77FEC0C37FE}" dt="2018-05-30T04:55:38.313" v="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modSp add">
        <pc:chgData name="김태화" userId="259b61d2-9729-4474-b7b7-48c44ad9d088" providerId="ADAL" clId="{BC259520-17F4-4778-B8DD-A77FEC0C37FE}" dt="2018-05-30T04:56:01.424" v="31" actId="1076"/>
        <pc:sldMkLst>
          <pc:docMk/>
          <pc:sldMk cId="3845658672" sldId="262"/>
        </pc:sldMkLst>
        <pc:spChg chg="mod">
          <ac:chgData name="김태화" userId="259b61d2-9729-4474-b7b7-48c44ad9d088" providerId="ADAL" clId="{BC259520-17F4-4778-B8DD-A77FEC0C37FE}" dt="2018-05-30T04:56:01.424" v="31" actId="1076"/>
          <ac:spMkLst>
            <pc:docMk/>
            <pc:sldMk cId="3845658672" sldId="262"/>
            <ac:spMk id="2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2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DD0C-735F-49E4-98B5-90ECA58C4E59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" y="22860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9816" y="2162687"/>
            <a:ext cx="4917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rgbClr val="0033CC"/>
                </a:solidFill>
                <a:latin typeface="Arial Black"/>
              </a:rPr>
              <a:t>스크립트 언어</a:t>
            </a:r>
          </a:p>
          <a:p>
            <a:pPr algn="ctr">
              <a:defRPr/>
            </a:pPr>
            <a:endParaRPr lang="en-US" altLang="ko-KR" dirty="0">
              <a:solidFill>
                <a:srgbClr val="0033CC"/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rgbClr val="0033CC"/>
                </a:solidFill>
                <a:latin typeface="Adobe 고딕 Std B"/>
                <a:ea typeface="Adobe 고딕 Std B"/>
              </a:rPr>
              <a:t>- </a:t>
            </a:r>
            <a:r>
              <a:rPr lang="ko-KR" altLang="en-US" dirty="0">
                <a:solidFill>
                  <a:srgbClr val="0033CC"/>
                </a:solidFill>
                <a:latin typeface="Adobe 고딕 Std B"/>
                <a:ea typeface="Adobe 고딕 Std B"/>
              </a:rPr>
              <a:t>팀 프로젝트 중간 발표 </a:t>
            </a:r>
            <a:r>
              <a:rPr lang="en-US" altLang="ko-KR" dirty="0">
                <a:solidFill>
                  <a:srgbClr val="0033CC"/>
                </a:solidFill>
                <a:latin typeface="Adobe 고딕 Std B"/>
                <a:ea typeface="Adobe 고딕 Std B"/>
              </a:rPr>
              <a:t>-</a:t>
            </a:r>
            <a:endParaRPr lang="ko-KR" altLang="en-US" dirty="0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4969" y="5356666"/>
            <a:ext cx="2280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33CC"/>
                </a:solidFill>
              </a:rPr>
              <a:t>2014182011 </a:t>
            </a:r>
            <a:r>
              <a:rPr lang="ko-KR" altLang="en-US">
                <a:solidFill>
                  <a:srgbClr val="0033CC"/>
                </a:solidFill>
              </a:rPr>
              <a:t>김태화</a:t>
            </a:r>
          </a:p>
          <a:p>
            <a:pPr lvl="0">
              <a:defRPr/>
            </a:pPr>
            <a:r>
              <a:rPr lang="en-US" altLang="ko-KR">
                <a:solidFill>
                  <a:srgbClr val="0033CC"/>
                </a:solidFill>
              </a:rPr>
              <a:t>2014182023 </a:t>
            </a:r>
            <a:r>
              <a:rPr lang="ko-KR" altLang="en-US">
                <a:solidFill>
                  <a:srgbClr val="0033CC"/>
                </a:solidFill>
              </a:rPr>
              <a:t>심민규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244970" y="5070231"/>
            <a:ext cx="577947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63917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92344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391927" y="5511103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0033CC"/>
                </a:solidFill>
              </a:rPr>
              <a:t>프로그램 기능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83396"/>
              </p:ext>
            </p:extLst>
          </p:nvPr>
        </p:nvGraphicFramePr>
        <p:xfrm>
          <a:off x="866775" y="1611873"/>
          <a:ext cx="7321306" cy="338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1878873323"/>
                    </a:ext>
                  </a:extLst>
                </a:gridCol>
              </a:tblGrid>
              <a:tr h="769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기획</a:t>
                      </a:r>
                      <a:endParaRPr lang="en-US" altLang="ko-KR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구현</a:t>
                      </a:r>
                      <a:endParaRPr lang="en-US" altLang="ko-KR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44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33CC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게임회사 검색기능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회사별</a:t>
                      </a:r>
                      <a:r>
                        <a:rPr lang="en-US" altLang="ko-KR" sz="1800" dirty="0">
                          <a:solidFill>
                            <a:srgbClr val="0033CC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지역별 검색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489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게임회사 정보제공</a:t>
                      </a:r>
                      <a:endParaRPr lang="en-US" altLang="ko-KR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 err="1">
                          <a:solidFill>
                            <a:srgbClr val="0033CC"/>
                          </a:solidFill>
                        </a:rPr>
                        <a:t>텔레그램</a:t>
                      </a:r>
                      <a:r>
                        <a:rPr lang="en-US" altLang="ko-KR" sz="1800" dirty="0">
                          <a:solidFill>
                            <a:srgbClr val="0033CC"/>
                          </a:solidFill>
                        </a:rPr>
                        <a:t>, email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로 정보를 전송</a:t>
                      </a:r>
                      <a:endParaRPr lang="en-US" altLang="ko-KR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255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rgbClr val="A6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지도를 통한 위치 조회</a:t>
                      </a:r>
                      <a:endParaRPr lang="en-US" altLang="ko-KR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en-US" sz="1800" dirty="0">
                          <a:solidFill>
                            <a:srgbClr val="0033CC"/>
                          </a:solidFill>
                        </a:rPr>
                        <a:t>Google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0033CC"/>
                          </a:solidFill>
                        </a:rPr>
                        <a:t>map</a:t>
                      </a:r>
                      <a:r>
                        <a:rPr lang="ko-KR" altLang="en-US" sz="1800" dirty="0">
                          <a:solidFill>
                            <a:srgbClr val="0033CC"/>
                          </a:solidFill>
                        </a:rPr>
                        <a:t>을 이용한 위치표시</a:t>
                      </a:r>
                      <a:endParaRPr lang="en-US" altLang="en-US" sz="18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391927" y="5511103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rgbClr val="0033CC"/>
                </a:solidFill>
              </a:rPr>
              <a:t>GIT </a:t>
            </a:r>
            <a:r>
              <a:rPr lang="ko-KR" altLang="en-US" sz="2000" dirty="0" err="1">
                <a:solidFill>
                  <a:srgbClr val="0033CC"/>
                </a:solidFill>
              </a:rPr>
              <a:t>커밋</a:t>
            </a:r>
            <a:r>
              <a:rPr lang="ko-KR" altLang="en-US" sz="2000" dirty="0">
                <a:solidFill>
                  <a:srgbClr val="0033CC"/>
                </a:solidFill>
              </a:rPr>
              <a:t> 내역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460392-24DC-4037-B453-3C14B373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02" y="1346896"/>
            <a:ext cx="6323595" cy="41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5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0033CC"/>
                </a:solidFill>
              </a:rPr>
              <a:t>구글 맵 연동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DDB3C9-7523-4577-8369-3FA09669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70" y="1432984"/>
            <a:ext cx="2990179" cy="31376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93124E-D74F-4CF4-8990-AFF625F9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60" y="2539372"/>
            <a:ext cx="2990179" cy="3142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rgbClr val="0033CC"/>
                </a:solidFill>
              </a:rPr>
              <a:t>E-mail </a:t>
            </a:r>
            <a:r>
              <a:rPr lang="ko-KR" altLang="en-US" sz="2000" dirty="0">
                <a:solidFill>
                  <a:srgbClr val="0033CC"/>
                </a:solidFill>
              </a:rPr>
              <a:t>전송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3CD9AC-1A72-412D-9A32-DC76891A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97" y="1279969"/>
            <a:ext cx="5602703" cy="37603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AD5C96-591C-4980-8BFD-7C97DA40F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56" y="3101224"/>
            <a:ext cx="3852008" cy="25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solidFill>
                  <a:srgbClr val="0033CC"/>
                </a:solidFill>
              </a:rPr>
              <a:t>텔레그램</a:t>
            </a:r>
            <a:endParaRPr lang="ko-KR" altLang="en-US" sz="2000" dirty="0">
              <a:solidFill>
                <a:srgbClr val="0033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76EC4-8254-41BC-97FC-D6E6EBE2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36" y="2991899"/>
            <a:ext cx="3482318" cy="26381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84AB24-F439-4E15-99EF-E16A3248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6" y="1312502"/>
            <a:ext cx="3680325" cy="27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rgbClr val="0033CC"/>
                </a:solidFill>
              </a:rPr>
              <a:t>C++</a:t>
            </a:r>
            <a:r>
              <a:rPr lang="ko-KR" altLang="en-US" sz="2000" dirty="0">
                <a:solidFill>
                  <a:srgbClr val="0033CC"/>
                </a:solidFill>
              </a:rPr>
              <a:t> 연동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6229FC-061D-4F8B-8721-A7BE3105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06" y="1304978"/>
            <a:ext cx="4226588" cy="42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13085" y="2105640"/>
            <a:ext cx="49178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dirty="0">
                <a:solidFill>
                  <a:srgbClr val="0033CC"/>
                </a:solidFill>
                <a:latin typeface="Arial Black"/>
              </a:rPr>
              <a:t>프로그램 시연</a:t>
            </a:r>
            <a:endParaRPr lang="en-US" altLang="ko-KR" dirty="0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112" y="226088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39816" y="2590346"/>
            <a:ext cx="4917830" cy="1455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0033CC"/>
                </a:solidFill>
                <a:latin typeface="Arial Black"/>
              </a:rPr>
              <a:t>THE</a:t>
            </a:r>
            <a:r>
              <a:rPr lang="ko-KR" altLang="en-US" sz="5400" b="1">
                <a:solidFill>
                  <a:srgbClr val="0033CC"/>
                </a:solidFill>
                <a:latin typeface="Arial Black"/>
              </a:rPr>
              <a:t> </a:t>
            </a:r>
            <a:r>
              <a:rPr lang="en-US" altLang="ko-KR" sz="5400" b="1">
                <a:solidFill>
                  <a:srgbClr val="0033CC"/>
                </a:solidFill>
                <a:latin typeface="Arial Black"/>
              </a:rPr>
              <a:t>END</a:t>
            </a:r>
          </a:p>
          <a:p>
            <a:pPr algn="ctr">
              <a:defRPr/>
            </a:pPr>
            <a:endParaRPr lang="en-US" altLang="ko-KR">
              <a:solidFill>
                <a:srgbClr val="0033CC"/>
              </a:solidFill>
              <a:latin typeface="Adobe 고딕 Std B"/>
              <a:ea typeface="Adobe 고딕 Std B"/>
            </a:endParaRPr>
          </a:p>
          <a:p>
            <a:pPr algn="ctr">
              <a:defRPr/>
            </a:pP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 </a:t>
            </a:r>
            <a:r>
              <a:rPr lang="ko-KR" altLang="en-US">
                <a:solidFill>
                  <a:srgbClr val="0033CC"/>
                </a:solidFill>
                <a:latin typeface="Adobe 고딕 Std B"/>
                <a:ea typeface="Adobe 고딕 Std B"/>
              </a:rPr>
              <a:t>감사합니다 </a:t>
            </a:r>
            <a:r>
              <a:rPr lang="en-US" altLang="ko-KR">
                <a:solidFill>
                  <a:srgbClr val="0033CC"/>
                </a:solidFill>
                <a:latin typeface="Adobe 고딕 Std B"/>
                <a:ea typeface="Adobe 고딕 Std B"/>
              </a:rPr>
              <a:t>-</a:t>
            </a:r>
            <a:endParaRPr lang="ko-KR" altLang="en-US">
              <a:solidFill>
                <a:srgbClr val="0033CC"/>
              </a:solidFill>
              <a:latin typeface="Adobe 고딕 Std B"/>
              <a:ea typeface="Adobe 고딕 Std B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59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Adobe 고딕 Std B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MinKyue</dc:creator>
  <cp:lastModifiedBy>MinKyue</cp:lastModifiedBy>
  <cp:revision>28</cp:revision>
  <dcterms:created xsi:type="dcterms:W3CDTF">2018-05-14T13:28:42Z</dcterms:created>
  <dcterms:modified xsi:type="dcterms:W3CDTF">2018-06-18T12:45:33Z</dcterms:modified>
  <cp:version>0906.0100.01</cp:version>
</cp:coreProperties>
</file>