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>
        <p:scale>
          <a:sx n="75" d="100"/>
          <a:sy n="75" d="100"/>
        </p:scale>
        <p:origin x="21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82921" y="1890472"/>
            <a:ext cx="2859578" cy="2859578"/>
          </a:xfrm>
          <a:prstGeom prst="ellipse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75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127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255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prstClr val="white"/>
                </a:solidFill>
              </a:rPr>
              <a:t>한국대학교 경영학과 </a:t>
            </a:r>
            <a:r>
              <a:rPr lang="en-US" altLang="ko-KR" sz="1600" kern="0" dirty="0">
                <a:solidFill>
                  <a:prstClr val="white"/>
                </a:solidFill>
              </a:rPr>
              <a:t>201234567</a:t>
            </a:r>
          </a:p>
          <a:p>
            <a:pPr lvl="1">
              <a:lnSpc>
                <a:spcPct val="150000"/>
              </a:lnSpc>
            </a:pPr>
            <a:r>
              <a:rPr lang="ko-KR" altLang="en-US" b="1" kern="0" dirty="0">
                <a:solidFill>
                  <a:prstClr val="white"/>
                </a:solidFill>
              </a:rPr>
              <a:t>까칠한 </a:t>
            </a:r>
            <a:r>
              <a:rPr lang="ko-KR" altLang="en-US" b="1" kern="0" dirty="0">
                <a:solidFill>
                  <a:prstClr val="white"/>
                </a:solidFill>
              </a:rPr>
              <a:t>조땡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your stylish business and campus life with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82790" y="3005066"/>
            <a:ext cx="1417905" cy="942653"/>
            <a:chOff x="1169752" y="4253969"/>
            <a:chExt cx="1417905" cy="94265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양쪽 모서리가 둥근 사각형 9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100" b="1" kern="0" dirty="0">
                  <a:solidFill>
                    <a:prstClr val="white"/>
                  </a:solidFill>
                </a:rPr>
                <a:t>학과 </a:t>
              </a:r>
              <a:r>
                <a:rPr lang="en-US" altLang="ko-KR" sz="1100" b="1" kern="0" dirty="0">
                  <a:solidFill>
                    <a:prstClr val="white"/>
                  </a:solidFill>
                </a:rPr>
                <a:t>/ </a:t>
              </a:r>
              <a:r>
                <a:rPr lang="ko-KR" altLang="en-US" sz="1100" b="1" kern="0" dirty="0">
                  <a:solidFill>
                    <a:prstClr val="white"/>
                  </a:solidFill>
                </a:rPr>
                <a:t>학번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100" b="1" kern="0" dirty="0">
                  <a:solidFill>
                    <a:prstClr val="white"/>
                  </a:solidFill>
                </a:rPr>
                <a:t>이름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9800000" flipV="1">
              <a:off x="2478658" y="4806851"/>
              <a:ext cx="108999" cy="389771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195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4195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883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4883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82391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82391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22" name="Group 28"/>
          <p:cNvGrpSpPr>
            <a:grpSpLocks noChangeAspect="1"/>
          </p:cNvGrpSpPr>
          <p:nvPr/>
        </p:nvGrpSpPr>
        <p:grpSpPr bwMode="auto">
          <a:xfrm>
            <a:off x="5871666" y="2656301"/>
            <a:ext cx="645665" cy="565084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7973221" y="2641639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B7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880600" y="2626442"/>
            <a:ext cx="633305" cy="701943"/>
            <a:chOff x="4006850" y="1601788"/>
            <a:chExt cx="322263" cy="357188"/>
          </a:xfrm>
          <a:solidFill>
            <a:schemeClr val="bg1">
              <a:lumMod val="75000"/>
            </a:schemeClr>
          </a:solidFill>
        </p:grpSpPr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275180" y="4540440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your stylish business 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life with BIZCAM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68300" y="4540440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your stylish business 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life with BIZCAM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08741" y="4524648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your stylish business 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life with BIZCAM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5637" y="30992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49214" y="253872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1749215" y="2541818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rgbClr val="4B7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4131" y="471471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327133" y="1528472"/>
            <a:ext cx="1365337" cy="971475"/>
            <a:chOff x="1169752" y="4253969"/>
            <a:chExt cx="1365337" cy="971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양쪽 모서리가 둥근 사각형 9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1373298" y="5000822"/>
              <a:ext cx="90601" cy="22462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1333566" y="1306744"/>
          <a:ext cx="2715920" cy="4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/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lvl="0"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\150,0000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780709" y="1306744"/>
          <a:ext cx="2715920" cy="4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/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lvl="0"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\200,0000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8227852" y="1306744"/>
          <a:ext cx="2715920" cy="4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/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lvl="0"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\250,0000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9414652" y="320755"/>
            <a:ext cx="1365337" cy="971475"/>
            <a:chOff x="1169752" y="4253969"/>
            <a:chExt cx="1365337" cy="971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양쪽 모서리가 둥근 사각형 47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flipV="1">
              <a:off x="1373298" y="5000822"/>
              <a:ext cx="90601" cy="22462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1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8116" y="296532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8116" y="2965326"/>
            <a:ext cx="432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9216" y="1947272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BIZCAM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575475" y="3008619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/>
                <a:gridCol w="312640"/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68116" y="49274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8116" y="4927476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9216" y="3909422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BIZCAM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415476" y="4973195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/>
                <a:gridCol w="312640"/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1647723" y="2062542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660701" y="3996593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575475" y="1793130"/>
            <a:ext cx="1365337" cy="971475"/>
            <a:chOff x="1169752" y="4253969"/>
            <a:chExt cx="1365337" cy="971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양쪽 모서리가 둥근 사각형 20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</a:t>
              </a:r>
              <a:endParaRPr lang="en-US" altLang="ko-KR" sz="11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1373298" y="5000822"/>
              <a:ext cx="90601" cy="22462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3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56136" y="1893859"/>
            <a:ext cx="2401489" cy="2141654"/>
          </a:xfrm>
          <a:prstGeom prst="roundRect">
            <a:avLst>
              <a:gd name="adj" fmla="val 877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56561" y="1893859"/>
            <a:ext cx="2401489" cy="2141654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136" y="4409031"/>
            <a:ext cx="240148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BIZCAM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471315" y="3628770"/>
            <a:ext cx="2376000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4869305" y="3615277"/>
            <a:ext cx="2376000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56561" y="4409031"/>
            <a:ext cx="240148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BIZCAM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95680" y="1896226"/>
            <a:ext cx="2401489" cy="2141654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8308424" y="3617644"/>
            <a:ext cx="2376000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95680" y="4411398"/>
            <a:ext cx="240148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BIZCAM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3583942" y="1665259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A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37" name="타원형 설명선 36"/>
          <p:cNvSpPr/>
          <p:nvPr/>
        </p:nvSpPr>
        <p:spPr>
          <a:xfrm>
            <a:off x="6945671" y="1665259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10424722" y="1665259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52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3</cp:revision>
  <dcterms:created xsi:type="dcterms:W3CDTF">2019-04-17T04:58:35Z</dcterms:created>
  <dcterms:modified xsi:type="dcterms:W3CDTF">2019-04-17T05:02:23Z</dcterms:modified>
</cp:coreProperties>
</file>