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50793" y="1890472"/>
            <a:ext cx="2859578" cy="2859578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>
                <a:solidFill>
                  <a:prstClr val="white"/>
                </a:solidFill>
              </a:rPr>
              <a:t>255 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>
                <a:solidFill>
                  <a:prstClr val="white"/>
                </a:solidFill>
              </a:rPr>
              <a:t>153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>
                <a:solidFill>
                  <a:prstClr val="white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표준색상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8864" y="1890472"/>
            <a:ext cx="2859578" cy="285957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>
                <a:solidFill>
                  <a:prstClr val="white"/>
                </a:solidFill>
              </a:rPr>
              <a:t>34 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>
                <a:solidFill>
                  <a:prstClr val="white"/>
                </a:solidFill>
              </a:rPr>
              <a:t>42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>
                <a:solidFill>
                  <a:prstClr val="white"/>
                </a:solidFill>
              </a:rPr>
              <a:t>53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표준색상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0" y="3329431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940940" y="1886399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/>
                </a:solidFill>
              </a:rPr>
              <a:t>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681047" y="216086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10879" y="3465515"/>
            <a:ext cx="372221" cy="372221"/>
            <a:chOff x="4110879" y="3817205"/>
            <a:chExt cx="276225" cy="276225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3817205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="" xmlns:a16="http://schemas.microsoft.com/office/drawing/2014/main" id="{C4F9A130-FA06-4C64-B9C8-AF00295A37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181795" y="3892653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10879" y="4090990"/>
            <a:ext cx="372221" cy="372221"/>
            <a:chOff x="4110879" y="4322030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="" xmlns:a16="http://schemas.microsoft.com/office/drawing/2014/main" id="{1C7089A4-20D7-4AF1-BE6E-531433FE9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="" xmlns:a16="http://schemas.microsoft.com/office/drawing/2014/main" id="{4FD96A79-3125-4B4D-9D0F-531869514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="" xmlns:a16="http://schemas.microsoft.com/office/drawing/2014/main" id="{1E104CFD-44EE-4744-892C-82D81F2C0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="" xmlns:a16="http://schemas.microsoft.com/office/drawing/2014/main" id="{E013D346-0728-4628-A7B9-15F1191C1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="" xmlns:a16="http://schemas.microsoft.com/office/drawing/2014/main" id="{388D3E4B-8569-4D4B-B6C3-A3B9FCAA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4631276" y="3528723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>
                <a:solidFill>
                  <a:prstClr val="white"/>
                </a:solidFill>
              </a:rPr>
              <a:t>한국대학교 경영학과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31276" y="4150142"/>
            <a:ext cx="16177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kern="0" dirty="0">
                <a:solidFill>
                  <a:prstClr val="white"/>
                </a:solidFill>
              </a:rPr>
              <a:t>201234567 </a:t>
            </a:r>
            <a:r>
              <a:rPr lang="ko-KR" altLang="en-US" sz="1050" kern="0" dirty="0">
                <a:solidFill>
                  <a:prstClr val="white"/>
                </a:solidFill>
              </a:rPr>
              <a:t>까칠한 조땡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8B6E21C0-34D4-438A-A08C-EDCA5B01D2F7}"/>
              </a:ext>
            </a:extLst>
          </p:cNvPr>
          <p:cNvSpPr/>
          <p:nvPr/>
        </p:nvSpPr>
        <p:spPr>
          <a:xfrm rot="5400000">
            <a:off x="1984944" y="-253438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7561A2-3DA2-4905-93D6-4F04E3FEC54D}"/>
              </a:ext>
            </a:extLst>
          </p:cNvPr>
          <p:cNvSpPr txBox="1"/>
          <p:nvPr/>
        </p:nvSpPr>
        <p:spPr>
          <a:xfrm>
            <a:off x="5938331" y="2599109"/>
            <a:ext cx="2203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75</a:t>
            </a:r>
            <a:r>
              <a:rPr lang="en-US" altLang="ko-KR" sz="28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ED65189C-5522-4B63-850B-C46120F014FA}"/>
              </a:ext>
            </a:extLst>
          </p:cNvPr>
          <p:cNvSpPr/>
          <p:nvPr/>
        </p:nvSpPr>
        <p:spPr>
          <a:xfrm>
            <a:off x="5778052" y="1721876"/>
            <a:ext cx="2523908" cy="2523908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" name="Group 20">
            <a:extLst>
              <a:ext uri="{FF2B5EF4-FFF2-40B4-BE49-F238E27FC236}">
                <a16:creationId xmlns="" xmlns:a16="http://schemas.microsoft.com/office/drawing/2014/main" id="{1C7089A4-20D7-4AF1-BE6E-531433FE9E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885" y="1966301"/>
            <a:ext cx="329915" cy="450019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12" name="Freeform 22">
              <a:extLst>
                <a:ext uri="{FF2B5EF4-FFF2-40B4-BE49-F238E27FC236}">
                  <a16:creationId xmlns="" xmlns:a16="http://schemas.microsoft.com/office/drawing/2014/main" id="{4FD96A79-3125-4B4D-9D0F-531869514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="" xmlns:a16="http://schemas.microsoft.com/office/drawing/2014/main" id="{1E104CFD-44EE-4744-892C-82D81F2C0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="" xmlns:a16="http://schemas.microsoft.com/office/drawing/2014/main" id="{E013D346-0728-4628-A7B9-15F1191C1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="" xmlns:a16="http://schemas.microsoft.com/office/drawing/2014/main" id="{388D3E4B-8569-4D4B-B6C3-A3B9FCAA8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85FC520-961E-4DDA-B84C-EDC0E1418FC7}"/>
              </a:ext>
            </a:extLst>
          </p:cNvPr>
          <p:cNvSpPr/>
          <p:nvPr/>
        </p:nvSpPr>
        <p:spPr>
          <a:xfrm>
            <a:off x="942975" y="1788348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20951A3-A1F3-4B86-8BB2-45EBFDF8FE25}"/>
              </a:ext>
            </a:extLst>
          </p:cNvPr>
          <p:cNvSpPr txBox="1"/>
          <p:nvPr/>
        </p:nvSpPr>
        <p:spPr>
          <a:xfrm>
            <a:off x="9232289" y="2599109"/>
            <a:ext cx="2203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75</a:t>
            </a:r>
            <a:r>
              <a:rPr lang="en-US" altLang="ko-KR" sz="28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D8B57EAE-7785-463D-B749-B28A49F3F55D}"/>
              </a:ext>
            </a:extLst>
          </p:cNvPr>
          <p:cNvSpPr/>
          <p:nvPr/>
        </p:nvSpPr>
        <p:spPr>
          <a:xfrm>
            <a:off x="9072010" y="1721876"/>
            <a:ext cx="2523908" cy="2523908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5495070" y="4798204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8789028" y="4798203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="" xmlns:a16="http://schemas.microsoft.com/office/drawing/2014/main" id="{584BE12C-F652-4DFB-ADB1-2D2935140FC0}"/>
              </a:ext>
            </a:extLst>
          </p:cNvPr>
          <p:cNvSpPr/>
          <p:nvPr/>
        </p:nvSpPr>
        <p:spPr>
          <a:xfrm rot="5400000">
            <a:off x="1980746" y="1162468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617C45D-80EA-4DA3-B47E-1EABF53AA204}"/>
              </a:ext>
            </a:extLst>
          </p:cNvPr>
          <p:cNvSpPr/>
          <p:nvPr/>
        </p:nvSpPr>
        <p:spPr>
          <a:xfrm>
            <a:off x="938777" y="3204254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2DC3EDBE-BA5B-4F08-8B2B-44FC7279AEB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99048" y="3381602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="" xmlns:a16="http://schemas.microsoft.com/office/drawing/2014/main" id="{F1BDD37B-7760-4507-9565-85207079B91E}"/>
              </a:ext>
            </a:extLst>
          </p:cNvPr>
          <p:cNvSpPr/>
          <p:nvPr/>
        </p:nvSpPr>
        <p:spPr>
          <a:xfrm rot="5400000">
            <a:off x="1980746" y="2747022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97440C4-500E-4CAF-864F-E64044FDFD35}"/>
              </a:ext>
            </a:extLst>
          </p:cNvPr>
          <p:cNvSpPr/>
          <p:nvPr/>
        </p:nvSpPr>
        <p:spPr>
          <a:xfrm>
            <a:off x="3429000" y="4615772"/>
            <a:ext cx="36000" cy="1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3522448" y="4891987"/>
            <a:ext cx="130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75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414D36-9475-4509-8875-3E4A03DD1D3D}"/>
              </a:ext>
            </a:extLst>
          </p:cNvPr>
          <p:cNvSpPr/>
          <p:nvPr/>
        </p:nvSpPr>
        <p:spPr>
          <a:xfrm>
            <a:off x="135042" y="4731966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=""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=""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6B5609D-62AE-4714-BDF8-6284F2967DFB}"/>
              </a:ext>
            </a:extLst>
          </p:cNvPr>
          <p:cNvSpPr/>
          <p:nvPr/>
        </p:nvSpPr>
        <p:spPr>
          <a:xfrm>
            <a:off x="1278670" y="1638649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805052A-5777-408D-B60D-4043A5C02E36}"/>
              </a:ext>
            </a:extLst>
          </p:cNvPr>
          <p:cNvSpPr/>
          <p:nvPr/>
        </p:nvSpPr>
        <p:spPr>
          <a:xfrm>
            <a:off x="1278669" y="5502624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56DA584-1093-43A1-B693-DA094AA64831}"/>
              </a:ext>
            </a:extLst>
          </p:cNvPr>
          <p:cNvGrpSpPr/>
          <p:nvPr/>
        </p:nvGrpSpPr>
        <p:grpSpPr>
          <a:xfrm>
            <a:off x="1326705" y="3569743"/>
            <a:ext cx="894703" cy="894703"/>
            <a:chOff x="6444315" y="1406771"/>
            <a:chExt cx="1213018" cy="1213018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B75DDB03-DD81-4193-AF56-390BA6741C00}"/>
                </a:ext>
              </a:extLst>
            </p:cNvPr>
            <p:cNvSpPr/>
            <p:nvPr/>
          </p:nvSpPr>
          <p:spPr>
            <a:xfrm>
              <a:off x="6444315" y="140677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73F2EAF2-B2C6-41E7-942A-27FCC361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19" y="1572875"/>
              <a:ext cx="880809" cy="880809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9BC17D70-3A73-49CF-BEB9-6ECEDBC034DE}"/>
              </a:ext>
            </a:extLst>
          </p:cNvPr>
          <p:cNvGrpSpPr/>
          <p:nvPr/>
        </p:nvGrpSpPr>
        <p:grpSpPr>
          <a:xfrm>
            <a:off x="5353910" y="3569742"/>
            <a:ext cx="894703" cy="894703"/>
            <a:chOff x="8820797" y="3922421"/>
            <a:chExt cx="1213018" cy="1213018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B3DC670B-1B9C-4CF0-8F82-034E6D8D1C2D}"/>
                </a:ext>
              </a:extLst>
            </p:cNvPr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9B6FFEB-3D42-45C6-A570-B7E5587B6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EAD33E9-8E08-49FB-AF66-699AD7F9F1D1}"/>
              </a:ext>
            </a:extLst>
          </p:cNvPr>
          <p:cNvGrpSpPr/>
          <p:nvPr/>
        </p:nvGrpSpPr>
        <p:grpSpPr>
          <a:xfrm>
            <a:off x="2669107" y="3569742"/>
            <a:ext cx="894703" cy="894703"/>
            <a:chOff x="9397467" y="1647402"/>
            <a:chExt cx="1213018" cy="1213018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93A3924A-2524-4932-93CA-3206F7A1E496}"/>
                </a:ext>
              </a:extLst>
            </p:cNvPr>
            <p:cNvSpPr/>
            <p:nvPr/>
          </p:nvSpPr>
          <p:spPr>
            <a:xfrm>
              <a:off x="9397467" y="164740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2DA7BEF2-DDAF-40B8-811C-439EF879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440" y="1841375"/>
              <a:ext cx="825071" cy="825071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99EFC1A-BBC1-4259-A419-EE132567DF52}"/>
              </a:ext>
            </a:extLst>
          </p:cNvPr>
          <p:cNvGrpSpPr/>
          <p:nvPr/>
        </p:nvGrpSpPr>
        <p:grpSpPr>
          <a:xfrm>
            <a:off x="4011509" y="3569742"/>
            <a:ext cx="894703" cy="894703"/>
            <a:chOff x="6531518" y="3799122"/>
            <a:chExt cx="1213018" cy="1213018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D53A627D-2AC1-4763-8C40-ED963FBA4EB1}"/>
                </a:ext>
              </a:extLst>
            </p:cNvPr>
            <p:cNvSpPr/>
            <p:nvPr/>
          </p:nvSpPr>
          <p:spPr>
            <a:xfrm>
              <a:off x="6531518" y="379912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2A01CB1-0756-48EC-BAD3-D0F16FC8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076" y="3995680"/>
              <a:ext cx="819901" cy="819901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DEB48728-12FA-4B10-82E6-7899DDCA2731}"/>
              </a:ext>
            </a:extLst>
          </p:cNvPr>
          <p:cNvSpPr/>
          <p:nvPr/>
        </p:nvSpPr>
        <p:spPr>
          <a:xfrm>
            <a:off x="1278669" y="2686220"/>
            <a:ext cx="1050374" cy="364433"/>
          </a:xfrm>
          <a:prstGeom prst="roundRect">
            <a:avLst>
              <a:gd name="adj" fmla="val 5000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B05AEF4-12B8-4395-BB8F-4296CEAA54C0}"/>
              </a:ext>
            </a:extLst>
          </p:cNvPr>
          <p:cNvSpPr/>
          <p:nvPr/>
        </p:nvSpPr>
        <p:spPr>
          <a:xfrm>
            <a:off x="6696311" y="3723021"/>
            <a:ext cx="3465118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Enjoy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your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stylish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business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and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campus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life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900" dirty="0" err="1">
                <a:solidFill>
                  <a:prstClr val="white">
                    <a:lumMod val="75000"/>
                  </a:prstClr>
                </a:solidFill>
              </a:rPr>
              <a:t>with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FCCBED-0441-4AB5-B5CD-6BCBFF9A94B0}"/>
              </a:ext>
            </a:extLst>
          </p:cNvPr>
          <p:cNvSpPr/>
          <p:nvPr/>
        </p:nvSpPr>
        <p:spPr>
          <a:xfrm>
            <a:off x="454340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E2A91BD-831B-42D5-9E59-5B7B94C2B5FC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3DDF738-202A-40D8-A09D-0A9FD524E965}"/>
              </a:ext>
            </a:extLst>
          </p:cNvPr>
          <p:cNvCxnSpPr/>
          <p:nvPr/>
        </p:nvCxnSpPr>
        <p:spPr>
          <a:xfrm flipH="1">
            <a:off x="1625600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D789C73-915E-4C07-B230-79DD6B720EEE}"/>
              </a:ext>
            </a:extLst>
          </p:cNvPr>
          <p:cNvSpPr/>
          <p:nvPr/>
        </p:nvSpPr>
        <p:spPr>
          <a:xfrm>
            <a:off x="464738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0DAB64DF-8F03-4206-A5AF-EF8636620525}"/>
              </a:ext>
            </a:extLst>
          </p:cNvPr>
          <p:cNvCxnSpPr/>
          <p:nvPr/>
        </p:nvCxnSpPr>
        <p:spPr>
          <a:xfrm flipH="1">
            <a:off x="3352519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66545E2-7BA8-46C0-B924-FD70B4143A16}"/>
              </a:ext>
            </a:extLst>
          </p:cNvPr>
          <p:cNvSpPr/>
          <p:nvPr/>
        </p:nvSpPr>
        <p:spPr>
          <a:xfrm>
            <a:off x="2191657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8B222EEE-F9D9-4F8B-89C4-C5E089081FD3}"/>
              </a:ext>
            </a:extLst>
          </p:cNvPr>
          <p:cNvCxnSpPr/>
          <p:nvPr/>
        </p:nvCxnSpPr>
        <p:spPr>
          <a:xfrm flipH="1">
            <a:off x="5079438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43C88E9-D245-4733-981F-647C61C3250B}"/>
              </a:ext>
            </a:extLst>
          </p:cNvPr>
          <p:cNvSpPr/>
          <p:nvPr/>
        </p:nvSpPr>
        <p:spPr>
          <a:xfrm>
            <a:off x="3918576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3C4EDFDA-5705-4F92-ACF4-5694FFCB0CDC}"/>
              </a:ext>
            </a:extLst>
          </p:cNvPr>
          <p:cNvCxnSpPr/>
          <p:nvPr/>
        </p:nvCxnSpPr>
        <p:spPr>
          <a:xfrm flipH="1">
            <a:off x="6806357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9C083B9-4846-4E38-B790-226FFE8FDA46}"/>
              </a:ext>
            </a:extLst>
          </p:cNvPr>
          <p:cNvSpPr/>
          <p:nvPr/>
        </p:nvSpPr>
        <p:spPr>
          <a:xfrm>
            <a:off x="5645495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8A19A3A9-37E4-454D-8875-1E071C95C9AF}"/>
              </a:ext>
            </a:extLst>
          </p:cNvPr>
          <p:cNvCxnSpPr/>
          <p:nvPr/>
        </p:nvCxnSpPr>
        <p:spPr>
          <a:xfrm flipH="1">
            <a:off x="8533276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8D646BF-C876-4A6A-9F43-98A215761AB2}"/>
              </a:ext>
            </a:extLst>
          </p:cNvPr>
          <p:cNvSpPr/>
          <p:nvPr/>
        </p:nvSpPr>
        <p:spPr>
          <a:xfrm>
            <a:off x="7372414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EA17510E-53E4-4250-AEBD-DAED5F578558}"/>
              </a:ext>
            </a:extLst>
          </p:cNvPr>
          <p:cNvCxnSpPr/>
          <p:nvPr/>
        </p:nvCxnSpPr>
        <p:spPr>
          <a:xfrm flipH="1">
            <a:off x="10260195" y="1814285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7D49AC3-230D-433E-91CA-405C5FFB6A10}"/>
              </a:ext>
            </a:extLst>
          </p:cNvPr>
          <p:cNvSpPr/>
          <p:nvPr/>
        </p:nvSpPr>
        <p:spPr>
          <a:xfrm>
            <a:off x="9099333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2DA6141-8756-4C7E-B54B-2ACC13466698}"/>
              </a:ext>
            </a:extLst>
          </p:cNvPr>
          <p:cNvSpPr/>
          <p:nvPr/>
        </p:nvSpPr>
        <p:spPr>
          <a:xfrm>
            <a:off x="10826252" y="1685152"/>
            <a:ext cx="899605" cy="708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27B6385-6401-472D-9A33-4A80379EF47A}"/>
              </a:ext>
            </a:extLst>
          </p:cNvPr>
          <p:cNvSpPr/>
          <p:nvPr/>
        </p:nvSpPr>
        <p:spPr>
          <a:xfrm rot="10800000">
            <a:off x="454340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A92BB85-4AC9-4CF1-BE99-6BEA6B4AEDB7}"/>
              </a:ext>
            </a:extLst>
          </p:cNvPr>
          <p:cNvSpPr/>
          <p:nvPr/>
        </p:nvSpPr>
        <p:spPr>
          <a:xfrm>
            <a:off x="2169829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604999E-57E5-4C7D-A51D-5109CB42EEAB}"/>
              </a:ext>
            </a:extLst>
          </p:cNvPr>
          <p:cNvSpPr/>
          <p:nvPr/>
        </p:nvSpPr>
        <p:spPr>
          <a:xfrm rot="10800000">
            <a:off x="2169829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98CDFEC-5C2E-4CA6-87C0-F982F0AD5248}"/>
              </a:ext>
            </a:extLst>
          </p:cNvPr>
          <p:cNvSpPr/>
          <p:nvPr/>
        </p:nvSpPr>
        <p:spPr>
          <a:xfrm>
            <a:off x="3885318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EB9DF93-0181-45C1-A3C6-8E53496B001A}"/>
              </a:ext>
            </a:extLst>
          </p:cNvPr>
          <p:cNvSpPr/>
          <p:nvPr/>
        </p:nvSpPr>
        <p:spPr>
          <a:xfrm rot="10800000">
            <a:off x="3885318" y="4309416"/>
            <a:ext cx="36000" cy="255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742580F-F3F6-4044-95F5-6149E0B525E8}"/>
              </a:ext>
            </a:extLst>
          </p:cNvPr>
          <p:cNvSpPr/>
          <p:nvPr/>
        </p:nvSpPr>
        <p:spPr>
          <a:xfrm>
            <a:off x="5600807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216185D5-C32A-45A6-B4F9-2CB4CF7E95B8}"/>
              </a:ext>
            </a:extLst>
          </p:cNvPr>
          <p:cNvSpPr/>
          <p:nvPr/>
        </p:nvSpPr>
        <p:spPr>
          <a:xfrm rot="10800000">
            <a:off x="5600807" y="3517416"/>
            <a:ext cx="36000" cy="33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316296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BF834F77-60FF-4AA6-82D0-8A4FF4C894B7}"/>
              </a:ext>
            </a:extLst>
          </p:cNvPr>
          <p:cNvSpPr/>
          <p:nvPr/>
        </p:nvSpPr>
        <p:spPr>
          <a:xfrm rot="10800000">
            <a:off x="7316296" y="5857416"/>
            <a:ext cx="36000" cy="10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600DFE3-BE8C-46AA-9DDE-A0D9F96C22CE}"/>
              </a:ext>
            </a:extLst>
          </p:cNvPr>
          <p:cNvSpPr/>
          <p:nvPr/>
        </p:nvSpPr>
        <p:spPr>
          <a:xfrm>
            <a:off x="9031785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2326CE5-B3A3-4691-A392-228C24965C35}"/>
              </a:ext>
            </a:extLst>
          </p:cNvPr>
          <p:cNvSpPr/>
          <p:nvPr/>
        </p:nvSpPr>
        <p:spPr>
          <a:xfrm rot="10800000">
            <a:off x="9031785" y="4525416"/>
            <a:ext cx="36000" cy="234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3CDB4B3-9E91-4AD6-BB2C-A99539A2275E}"/>
              </a:ext>
            </a:extLst>
          </p:cNvPr>
          <p:cNvSpPr/>
          <p:nvPr/>
        </p:nvSpPr>
        <p:spPr>
          <a:xfrm>
            <a:off x="10747274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90E27DF-7055-4C80-9DB9-AD8C4E1A8BC1}"/>
              </a:ext>
            </a:extLst>
          </p:cNvPr>
          <p:cNvSpPr/>
          <p:nvPr/>
        </p:nvSpPr>
        <p:spPr>
          <a:xfrm rot="10800000">
            <a:off x="10747274" y="4093416"/>
            <a:ext cx="36000" cy="277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867AEC5-BA80-49F8-9A13-B6E4E241AFC8}"/>
              </a:ext>
            </a:extLst>
          </p:cNvPr>
          <p:cNvSpPr/>
          <p:nvPr/>
        </p:nvSpPr>
        <p:spPr>
          <a:xfrm>
            <a:off x="490340" y="4854450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53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D5423DD-0367-4F7A-8F6D-AD8FC116E9AB}"/>
              </a:ext>
            </a:extLst>
          </p:cNvPr>
          <p:cNvSpPr/>
          <p:nvPr/>
        </p:nvSpPr>
        <p:spPr>
          <a:xfrm>
            <a:off x="2200688" y="4854450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53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2F5DFFC-0CC9-4338-BDE4-A6FD44A6DB37}"/>
              </a:ext>
            </a:extLst>
          </p:cNvPr>
          <p:cNvSpPr/>
          <p:nvPr/>
        </p:nvSpPr>
        <p:spPr>
          <a:xfrm>
            <a:off x="3911036" y="4191263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71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5FF6B8D-0A3B-4554-B5E4-6DD433676068}"/>
              </a:ext>
            </a:extLst>
          </p:cNvPr>
          <p:cNvSpPr/>
          <p:nvPr/>
        </p:nvSpPr>
        <p:spPr>
          <a:xfrm>
            <a:off x="5621384" y="3417537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93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BC917D-FDD7-4E1A-AF44-1A7DA0B4C43C}"/>
              </a:ext>
            </a:extLst>
          </p:cNvPr>
          <p:cNvSpPr/>
          <p:nvPr/>
        </p:nvSpPr>
        <p:spPr>
          <a:xfrm>
            <a:off x="7331732" y="5216186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28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742FD0F-F019-4E01-BC51-28DF1933D9EF}"/>
              </a:ext>
            </a:extLst>
          </p:cNvPr>
          <p:cNvSpPr/>
          <p:nvPr/>
        </p:nvSpPr>
        <p:spPr>
          <a:xfrm>
            <a:off x="9042080" y="4402277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65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D2825F2F-BF02-4367-BDED-CC2DF63C8695}"/>
              </a:ext>
            </a:extLst>
          </p:cNvPr>
          <p:cNvSpPr/>
          <p:nvPr/>
        </p:nvSpPr>
        <p:spPr>
          <a:xfrm>
            <a:off x="10752428" y="3970199"/>
            <a:ext cx="1384060" cy="1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77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20384" y="1263247"/>
            <a:ext cx="5590992" cy="4995804"/>
            <a:chOff x="2566380" y="270692"/>
            <a:chExt cx="6916674" cy="6180361"/>
          </a:xfrm>
        </p:grpSpPr>
        <p:sp>
          <p:nvSpPr>
            <p:cNvPr id="39" name="자유형: 도형 34">
              <a:extLst>
                <a:ext uri="{FF2B5EF4-FFF2-40B4-BE49-F238E27FC236}">
                  <a16:creationId xmlns="" xmlns:a16="http://schemas.microsoft.com/office/drawing/2014/main" id="{1AEDBF20-DE66-431B-B4F1-9FB67ED523CD}"/>
                </a:ext>
              </a:extLst>
            </p:cNvPr>
            <p:cNvSpPr/>
            <p:nvPr/>
          </p:nvSpPr>
          <p:spPr>
            <a:xfrm>
              <a:off x="4466808" y="270692"/>
              <a:ext cx="3115818" cy="2686050"/>
            </a:xfrm>
            <a:custGeom>
              <a:avLst/>
              <a:gdLst>
                <a:gd name="connsiteX0" fmla="*/ 1557909 w 3115818"/>
                <a:gd name="connsiteY0" fmla="*/ 0 h 2686050"/>
                <a:gd name="connsiteX1" fmla="*/ 3115818 w 3115818"/>
                <a:gd name="connsiteY1" fmla="*/ 2686050 h 2686050"/>
                <a:gd name="connsiteX2" fmla="*/ 0 w 3115818"/>
                <a:gd name="connsiteY2" fmla="*/ 2686050 h 2686050"/>
                <a:gd name="connsiteX3" fmla="*/ 1557909 w 3115818"/>
                <a:gd name="connsiteY3" fmla="*/ 0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818" h="2686050">
                  <a:moveTo>
                    <a:pt x="1557909" y="0"/>
                  </a:moveTo>
                  <a:lnTo>
                    <a:pt x="3115818" y="2686050"/>
                  </a:lnTo>
                  <a:lnTo>
                    <a:pt x="0" y="2686050"/>
                  </a:lnTo>
                  <a:lnTo>
                    <a:pt x="1557909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="" xmlns:a16="http://schemas.microsoft.com/office/drawing/2014/main" id="{138A327F-A39D-45A1-9465-149A0A11C3BC}"/>
                </a:ext>
              </a:extLst>
            </p:cNvPr>
            <p:cNvSpPr/>
            <p:nvPr/>
          </p:nvSpPr>
          <p:spPr>
            <a:xfrm>
              <a:off x="3833332" y="3400788"/>
              <a:ext cx="4382770" cy="720725"/>
            </a:xfrm>
            <a:custGeom>
              <a:avLst/>
              <a:gdLst>
                <a:gd name="connsiteX0" fmla="*/ 418021 w 4382770"/>
                <a:gd name="connsiteY0" fmla="*/ 0 h 720725"/>
                <a:gd name="connsiteX1" fmla="*/ 3964750 w 4382770"/>
                <a:gd name="connsiteY1" fmla="*/ 0 h 720725"/>
                <a:gd name="connsiteX2" fmla="*/ 4382770 w 4382770"/>
                <a:gd name="connsiteY2" fmla="*/ 720725 h 720725"/>
                <a:gd name="connsiteX3" fmla="*/ 0 w 4382770"/>
                <a:gd name="connsiteY3" fmla="*/ 720725 h 720725"/>
                <a:gd name="connsiteX4" fmla="*/ 418021 w 4382770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2770" h="720725">
                  <a:moveTo>
                    <a:pt x="418021" y="0"/>
                  </a:moveTo>
                  <a:lnTo>
                    <a:pt x="3964750" y="0"/>
                  </a:lnTo>
                  <a:lnTo>
                    <a:pt x="4382770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28">
              <a:extLst>
                <a:ext uri="{FF2B5EF4-FFF2-40B4-BE49-F238E27FC236}">
                  <a16:creationId xmlns="" xmlns:a16="http://schemas.microsoft.com/office/drawing/2014/main" id="{6D197F8D-B9B7-4756-8FE1-4E6AABDD881F}"/>
                </a:ext>
              </a:extLst>
            </p:cNvPr>
            <p:cNvSpPr/>
            <p:nvPr/>
          </p:nvSpPr>
          <p:spPr>
            <a:xfrm>
              <a:off x="3199856" y="4565558"/>
              <a:ext cx="5649722" cy="720725"/>
            </a:xfrm>
            <a:custGeom>
              <a:avLst/>
              <a:gdLst>
                <a:gd name="connsiteX0" fmla="*/ 418021 w 5649722"/>
                <a:gd name="connsiteY0" fmla="*/ 0 h 720725"/>
                <a:gd name="connsiteX1" fmla="*/ 5231702 w 5649722"/>
                <a:gd name="connsiteY1" fmla="*/ 0 h 720725"/>
                <a:gd name="connsiteX2" fmla="*/ 5649722 w 5649722"/>
                <a:gd name="connsiteY2" fmla="*/ 720725 h 720725"/>
                <a:gd name="connsiteX3" fmla="*/ 0 w 5649722"/>
                <a:gd name="connsiteY3" fmla="*/ 720725 h 720725"/>
                <a:gd name="connsiteX4" fmla="*/ 418021 w 5649722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9722" h="720725">
                  <a:moveTo>
                    <a:pt x="418021" y="0"/>
                  </a:moveTo>
                  <a:lnTo>
                    <a:pt x="5231702" y="0"/>
                  </a:lnTo>
                  <a:lnTo>
                    <a:pt x="5649722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자유형: 도형 25">
              <a:extLst>
                <a:ext uri="{FF2B5EF4-FFF2-40B4-BE49-F238E27FC236}">
                  <a16:creationId xmlns="" xmlns:a16="http://schemas.microsoft.com/office/drawing/2014/main" id="{07863E52-059C-45E2-AA1B-8F9D266AC322}"/>
                </a:ext>
              </a:extLst>
            </p:cNvPr>
            <p:cNvSpPr/>
            <p:nvPr/>
          </p:nvSpPr>
          <p:spPr>
            <a:xfrm>
              <a:off x="2566380" y="5730328"/>
              <a:ext cx="6916674" cy="720725"/>
            </a:xfrm>
            <a:custGeom>
              <a:avLst/>
              <a:gdLst>
                <a:gd name="connsiteX0" fmla="*/ 418021 w 6916674"/>
                <a:gd name="connsiteY0" fmla="*/ 0 h 720725"/>
                <a:gd name="connsiteX1" fmla="*/ 6498654 w 6916674"/>
                <a:gd name="connsiteY1" fmla="*/ 0 h 720725"/>
                <a:gd name="connsiteX2" fmla="*/ 6916674 w 6916674"/>
                <a:gd name="connsiteY2" fmla="*/ 720725 h 720725"/>
                <a:gd name="connsiteX3" fmla="*/ 0 w 6916674"/>
                <a:gd name="connsiteY3" fmla="*/ 720725 h 720725"/>
                <a:gd name="connsiteX4" fmla="*/ 418021 w 6916674"/>
                <a:gd name="connsiteY4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6674" h="720725">
                  <a:moveTo>
                    <a:pt x="418021" y="0"/>
                  </a:moveTo>
                  <a:lnTo>
                    <a:pt x="6498654" y="0"/>
                  </a:lnTo>
                  <a:lnTo>
                    <a:pt x="6916674" y="720725"/>
                  </a:lnTo>
                  <a:lnTo>
                    <a:pt x="0" y="720725"/>
                  </a:lnTo>
                  <a:lnTo>
                    <a:pt x="418021" y="0"/>
                  </a:lnTo>
                  <a:close/>
                </a:path>
              </a:pathLst>
            </a:cu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="" xmlns:a16="http://schemas.microsoft.com/office/drawing/2014/main" id="{ED0D90B9-74E6-4DD8-9B25-554DF802B105}"/>
                </a:ext>
              </a:extLst>
            </p:cNvPr>
            <p:cNvSpPr/>
            <p:nvPr/>
          </p:nvSpPr>
          <p:spPr>
            <a:xfrm>
              <a:off x="3038058" y="5286283"/>
              <a:ext cx="5811520" cy="444045"/>
            </a:xfrm>
            <a:prstGeom prst="parallelogram">
              <a:avLst>
                <a:gd name="adj" fmla="val 642776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>
              <a:extLst>
                <a:ext uri="{FF2B5EF4-FFF2-40B4-BE49-F238E27FC236}">
                  <a16:creationId xmlns="" xmlns:a16="http://schemas.microsoft.com/office/drawing/2014/main" id="{349A0BF6-F51B-420C-8A1F-D0D12A03E9FF}"/>
                </a:ext>
              </a:extLst>
            </p:cNvPr>
            <p:cNvSpPr/>
            <p:nvPr/>
          </p:nvSpPr>
          <p:spPr>
            <a:xfrm>
              <a:off x="3671534" y="4121513"/>
              <a:ext cx="4544568" cy="444045"/>
            </a:xfrm>
            <a:prstGeom prst="parallelogram">
              <a:avLst>
                <a:gd name="adj" fmla="val 512030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="" xmlns:a16="http://schemas.microsoft.com/office/drawing/2014/main" id="{A00E569F-42CB-4C6E-B55C-4E68D01F61A8}"/>
                </a:ext>
              </a:extLst>
            </p:cNvPr>
            <p:cNvSpPr/>
            <p:nvPr/>
          </p:nvSpPr>
          <p:spPr>
            <a:xfrm>
              <a:off x="4305010" y="2956742"/>
              <a:ext cx="3277616" cy="444045"/>
            </a:xfrm>
            <a:prstGeom prst="parallelogram">
              <a:avLst>
                <a:gd name="adj" fmla="val 342060"/>
              </a:avLst>
            </a:prstGeom>
            <a:solidFill>
              <a:srgbClr val="09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7335654" y="1712984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8880589" y="4464151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967819" y="3581291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97BF871-AF87-467E-96F6-1E12A0555A05}"/>
              </a:ext>
            </a:extLst>
          </p:cNvPr>
          <p:cNvSpPr/>
          <p:nvPr/>
        </p:nvSpPr>
        <p:spPr>
          <a:xfrm>
            <a:off x="45719" y="5437250"/>
            <a:ext cx="3089869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5563177" y="2580329"/>
            <a:ext cx="130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5563177" y="3866975"/>
            <a:ext cx="130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5563177" y="4820413"/>
            <a:ext cx="130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2383AC2-5D55-447C-89CC-1A2BCF52D963}"/>
              </a:ext>
            </a:extLst>
          </p:cNvPr>
          <p:cNvSpPr txBox="1"/>
          <p:nvPr/>
        </p:nvSpPr>
        <p:spPr>
          <a:xfrm>
            <a:off x="5585482" y="5799185"/>
            <a:ext cx="130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59893" y="198273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55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와이드스크린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2019-04-30T07:08:39Z</dcterms:created>
  <dcterms:modified xsi:type="dcterms:W3CDTF">2019-04-30T07:09:02Z</dcterms:modified>
</cp:coreProperties>
</file>