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sldIdLst>
    <p:sldId id="256" r:id="rId3"/>
    <p:sldId id="257" r:id="rId4"/>
    <p:sldId id="265" r:id="rId5"/>
    <p:sldId id="264" r:id="rId6"/>
    <p:sldId id="258" r:id="rId7"/>
    <p:sldId id="259" r:id="rId8"/>
    <p:sldId id="260" r:id="rId9"/>
    <p:sldId id="262" r:id="rId10"/>
    <p:sldId id="266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18" autoAdjust="0"/>
  </p:normalViewPr>
  <p:slideViewPr>
    <p:cSldViewPr snapToGrid="0">
      <p:cViewPr varScale="1">
        <p:scale>
          <a:sx n="70" d="100"/>
          <a:sy n="70" d="100"/>
        </p:scale>
        <p:origin x="6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8224893-DBDA-4BFA-9CE1-4BFE7CD0F8CF}" type="datetime1">
              <a:rPr lang="en-US" smtClean="0"/>
              <a:t>1/15/2024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130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5884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38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6540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9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F6E2C9B-5FA2-460D-9BE7-B0812FC2A6FF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411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643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1679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3A77B6E1-634A-48DC-9E8B-D894023267EF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좀비 서바이벌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2834639"/>
            <a:ext cx="10363200" cy="146440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최종 팀 프로젝트 </a:t>
            </a:r>
            <a:r>
              <a:rPr lang="en-US" altLang="ko-KR" dirty="0" smtClean="0">
                <a:solidFill>
                  <a:schemeClr val="accent4"/>
                </a:solidFill>
              </a:rPr>
              <a:t>PPT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+mj-ea"/>
                <a:ea typeface="+mj-ea"/>
              </a:rPr>
              <a:t>김지훈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김태희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백종민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6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  <a:latin typeface="+mj-ea"/>
              </a:rPr>
              <a:t>만드는데 겪었던 어려움</a:t>
            </a:r>
            <a:r>
              <a:rPr lang="en-US" altLang="ko-KR" sz="3200" b="1" dirty="0" smtClean="0">
                <a:solidFill>
                  <a:schemeClr val="tx2"/>
                </a:solidFill>
                <a:latin typeface="+mj-ea"/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  <a:latin typeface="+mj-ea"/>
              </a:rPr>
              <a:t>해결 방법</a:t>
            </a:r>
            <a:endParaRPr lang="ko-KR" altLang="en-US" sz="3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네트워크 관련</a:t>
            </a:r>
            <a:endParaRPr lang="en-US" altLang="ko-KR" sz="2400" dirty="0" smtClean="0"/>
          </a:p>
          <a:p>
            <a:r>
              <a:rPr lang="ko-KR" altLang="en-US" sz="2400" dirty="0" smtClean="0"/>
              <a:t>기타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8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감사합니다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게임의 주 목표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일정 시간마다 생성되는 좀비들을 피해 생존하며 </a:t>
            </a:r>
            <a:r>
              <a:rPr lang="ko-KR" altLang="en-US" sz="2400" dirty="0" err="1" smtClean="0"/>
              <a:t>클리어</a:t>
            </a:r>
            <a:r>
              <a:rPr lang="ko-KR" altLang="en-US" sz="2400" dirty="0" smtClean="0"/>
              <a:t> 존으로 다시 돌아와 게임을 </a:t>
            </a:r>
            <a:r>
              <a:rPr lang="ko-KR" altLang="en-US" sz="2400" dirty="0" err="1" smtClean="0"/>
              <a:t>클리어</a:t>
            </a:r>
            <a:r>
              <a:rPr lang="ko-KR" altLang="en-US" sz="2400" dirty="0" smtClean="0"/>
              <a:t> 하는 것이 목표</a:t>
            </a:r>
            <a:endParaRPr lang="en-US" altLang="ko-KR" sz="2400" dirty="0" smtClean="0"/>
          </a:p>
          <a:p>
            <a:r>
              <a:rPr lang="ko-KR" altLang="en-US" sz="2400" dirty="0" smtClean="0"/>
              <a:t>또한 일정 시간마다 보스 몬스터가 </a:t>
            </a:r>
            <a:r>
              <a:rPr lang="ko-KR" altLang="en-US" sz="2400" dirty="0" smtClean="0"/>
              <a:t>등장함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155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15951" y="1664208"/>
            <a:ext cx="3366449" cy="470001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이곳에 설명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20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59557" y="1622060"/>
            <a:ext cx="3260542" cy="382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플레이어</a:t>
            </a:r>
            <a:r>
              <a:rPr lang="en-US" altLang="ko-KR" dirty="0" smtClean="0">
                <a:solidFill>
                  <a:schemeClr val="tx2"/>
                </a:solidFill>
              </a:rPr>
              <a:t>(Bomber) </a:t>
            </a:r>
            <a:r>
              <a:rPr lang="ko-KR" altLang="en-US" dirty="0" smtClean="0">
                <a:solidFill>
                  <a:schemeClr val="tx2"/>
                </a:solidFill>
              </a:rPr>
              <a:t>제작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</a:rPr>
              <a:t>보스 몬스터</a:t>
            </a:r>
            <a:r>
              <a:rPr lang="en-US" altLang="ko-KR" dirty="0" smtClean="0">
                <a:solidFill>
                  <a:schemeClr val="tx2"/>
                </a:solidFill>
              </a:rPr>
              <a:t>(Titan) </a:t>
            </a:r>
            <a:r>
              <a:rPr lang="ko-KR" altLang="en-US" dirty="0" smtClean="0">
                <a:solidFill>
                  <a:schemeClr val="tx2"/>
                </a:solidFill>
              </a:rPr>
              <a:t>구현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2"/>
                </a:solidFill>
              </a:rPr>
              <a:t>UI </a:t>
            </a:r>
            <a:r>
              <a:rPr lang="ko-KR" altLang="en-US" dirty="0" smtClean="0">
                <a:solidFill>
                  <a:schemeClr val="tx2"/>
                </a:solidFill>
              </a:rPr>
              <a:t>수정 및 변경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각자 맡은 역할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558" y="1252728"/>
            <a:ext cx="32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김지훈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37796" y="1622060"/>
            <a:ext cx="3260542" cy="382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좀비 </a:t>
            </a:r>
            <a:r>
              <a:rPr lang="ko-KR" altLang="en-US" dirty="0" err="1" smtClean="0">
                <a:solidFill>
                  <a:schemeClr val="tx2"/>
                </a:solidFill>
              </a:rPr>
              <a:t>스포너</a:t>
            </a:r>
            <a:r>
              <a:rPr lang="ko-KR" altLang="en-US" dirty="0" smtClean="0">
                <a:solidFill>
                  <a:schemeClr val="tx2"/>
                </a:solidFill>
              </a:rPr>
              <a:t> 구현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클리어</a:t>
            </a:r>
            <a:r>
              <a:rPr lang="ko-KR" altLang="en-US" dirty="0" smtClean="0">
                <a:solidFill>
                  <a:schemeClr val="tx2"/>
                </a:solidFill>
              </a:rPr>
              <a:t> 존 생성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멀티 플레이어 구현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메인 화면 기능 구현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7797" y="1252728"/>
            <a:ext cx="32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김태희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16034" y="1622060"/>
            <a:ext cx="3260542" cy="382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플레이어</a:t>
            </a:r>
            <a:r>
              <a:rPr lang="en-US" altLang="ko-KR" dirty="0" smtClean="0">
                <a:solidFill>
                  <a:schemeClr val="tx2"/>
                </a:solidFill>
              </a:rPr>
              <a:t>(Attacker) </a:t>
            </a:r>
            <a:r>
              <a:rPr lang="ko-KR" altLang="en-US" dirty="0" smtClean="0">
                <a:solidFill>
                  <a:schemeClr val="tx2"/>
                </a:solidFill>
              </a:rPr>
              <a:t>제작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멀티 플레이어 구현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2"/>
                </a:solidFill>
              </a:rPr>
              <a:t>&gt; </a:t>
            </a:r>
            <a:r>
              <a:rPr lang="ko-KR" altLang="en-US" dirty="0" smtClean="0">
                <a:solidFill>
                  <a:schemeClr val="tx2"/>
                </a:solidFill>
              </a:rPr>
              <a:t>추가 설명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6035" y="1252728"/>
            <a:ext cx="32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백종민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6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핵심 기능 </a:t>
            </a:r>
            <a:r>
              <a:rPr lang="en-US" altLang="ko-KR" b="1" dirty="0" smtClean="0">
                <a:solidFill>
                  <a:schemeClr val="tx2"/>
                </a:solidFill>
                <a:latin typeface="+mj-ea"/>
              </a:rPr>
              <a:t>1</a:t>
            </a:r>
            <a:endParaRPr lang="ko-KR" altLang="en-US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메인 화면 </a:t>
            </a:r>
            <a:r>
              <a:rPr lang="en-US" altLang="ko-KR" sz="2000" dirty="0" smtClean="0"/>
              <a:t>-</a:t>
            </a:r>
          </a:p>
          <a:p>
            <a:r>
              <a:rPr lang="ko-KR" altLang="en-US" sz="2000" dirty="0" smtClean="0"/>
              <a:t>게임 시작 시 닉네임을 입력 후 온라인 서버 리스트로 입장</a:t>
            </a:r>
            <a:endParaRPr lang="en-US" altLang="ko-KR" sz="2000" dirty="0" smtClean="0"/>
          </a:p>
          <a:p>
            <a:r>
              <a:rPr lang="ko-KR" altLang="en-US" sz="2000" dirty="0" smtClean="0"/>
              <a:t>리스트는 새로 고침이 가능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없다면 방 생성 가능</a:t>
            </a:r>
            <a:endParaRPr lang="en-US" altLang="ko-KR" sz="2000" dirty="0" smtClean="0"/>
          </a:p>
          <a:p>
            <a:r>
              <a:rPr lang="ko-KR" altLang="en-US" sz="2000" dirty="0" smtClean="0"/>
              <a:t>볼륨 조절 설정 창과 </a:t>
            </a:r>
            <a:r>
              <a:rPr lang="en-US" altLang="ko-KR" sz="2000" dirty="0" smtClean="0"/>
              <a:t>SFX </a:t>
            </a:r>
            <a:r>
              <a:rPr lang="ko-KR" altLang="en-US" sz="2000" dirty="0" smtClean="0"/>
              <a:t>조절 설정 창이 존재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8" y="1252728"/>
            <a:ext cx="4740322" cy="48737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42784"/>
            <a:ext cx="6344535" cy="27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j-ea"/>
              </a:rPr>
              <a:t>핵심 기능 </a:t>
            </a:r>
            <a:r>
              <a:rPr lang="en-US" altLang="ko-KR" b="1" dirty="0" smtClean="0">
                <a:solidFill>
                  <a:schemeClr val="tx2"/>
                </a:solidFill>
                <a:latin typeface="+mj-ea"/>
              </a:rPr>
              <a:t>2</a:t>
            </a:r>
            <a:endParaRPr lang="ko-KR" altLang="en-US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527048"/>
            <a:ext cx="4003344" cy="459943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플레이 </a:t>
            </a:r>
            <a:r>
              <a:rPr lang="en-US" altLang="ko-KR" sz="2000" dirty="0" smtClean="0"/>
              <a:t>– 1</a:t>
            </a:r>
          </a:p>
          <a:p>
            <a:r>
              <a:rPr lang="ko-KR" altLang="en-US" sz="2000" dirty="0"/>
              <a:t>멀티 플레이로 다른 사람들과 </a:t>
            </a:r>
            <a:r>
              <a:rPr lang="ko-KR" altLang="en-US" sz="2000" dirty="0" smtClean="0"/>
              <a:t>함께 플레이 가능</a:t>
            </a:r>
            <a:endParaRPr lang="en-US" altLang="ko-KR" sz="2000" dirty="0" smtClean="0"/>
          </a:p>
          <a:p>
            <a:r>
              <a:rPr lang="ko-KR" altLang="en-US" sz="2000" dirty="0" smtClean="0"/>
              <a:t>일정 시간마다 특정 구역 안에서 좀비가 계속 생성</a:t>
            </a:r>
            <a:endParaRPr lang="en-US" altLang="ko-KR" sz="2000" dirty="0" smtClean="0"/>
          </a:p>
          <a:p>
            <a:r>
              <a:rPr lang="ko-KR" altLang="en-US" sz="2000" dirty="0" smtClean="0"/>
              <a:t>좀비의 종류가 다양함</a:t>
            </a:r>
            <a:endParaRPr lang="en-US" altLang="ko-KR" sz="2000" dirty="0" smtClean="0"/>
          </a:p>
          <a:p>
            <a:r>
              <a:rPr lang="ko-KR" altLang="en-US" sz="2000" dirty="0" smtClean="0"/>
              <a:t>화면 우측 상단에 </a:t>
            </a:r>
            <a:r>
              <a:rPr lang="ko-KR" altLang="en-US" sz="2000" dirty="0" err="1" smtClean="0"/>
              <a:t>미니맵으로</a:t>
            </a:r>
            <a:r>
              <a:rPr lang="ko-KR" altLang="en-US" sz="2000" dirty="0" smtClean="0"/>
              <a:t> 플레이어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적 위치 확인 가능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플레이어 기준으로 움직임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42" y="1771650"/>
            <a:ext cx="7579058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j-ea"/>
              </a:rPr>
              <a:t>핵심 기능 </a:t>
            </a:r>
            <a:r>
              <a:rPr lang="en-US" altLang="ko-KR" b="1" dirty="0" smtClean="0">
                <a:solidFill>
                  <a:schemeClr val="tx2"/>
                </a:solidFill>
                <a:latin typeface="+mj-ea"/>
              </a:rPr>
              <a:t>3</a:t>
            </a:r>
            <a:endParaRPr lang="ko-KR" altLang="en-US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527048"/>
            <a:ext cx="4276299" cy="459943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플레이 </a:t>
            </a:r>
            <a:r>
              <a:rPr lang="en-US" altLang="ko-KR" sz="2000" dirty="0" smtClean="0"/>
              <a:t>– 2</a:t>
            </a:r>
          </a:p>
          <a:p>
            <a:r>
              <a:rPr lang="ko-KR" altLang="en-US" sz="2000" dirty="0" smtClean="0"/>
              <a:t>좀비 각각 애니메이션이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다름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맵에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클리어</a:t>
            </a:r>
            <a:r>
              <a:rPr lang="ko-KR" altLang="en-US" sz="2000" dirty="0" smtClean="0"/>
              <a:t> 존이 존재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그곳으로 가면 게임 </a:t>
            </a:r>
            <a:r>
              <a:rPr lang="ko-KR" altLang="en-US" sz="2000" dirty="0" err="1" smtClean="0"/>
              <a:t>클리어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7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핵심 코드 소스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멀티플레이 캐릭터 움직임 코드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01" y="1527048"/>
            <a:ext cx="7324300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핵심 코드 소스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7174"/>
            <a:ext cx="12191999" cy="533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57842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좀비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움직임 코드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8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674</TotalTime>
  <Words>210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HY그래픽M</vt:lpstr>
      <vt:lpstr>맑은 고딕</vt:lpstr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New_Education02</vt:lpstr>
      <vt:lpstr>좀비 서바이벌</vt:lpstr>
      <vt:lpstr>게임의 주 목표</vt:lpstr>
      <vt:lpstr>게임 플레이 방법</vt:lpstr>
      <vt:lpstr>각자 맡은 역할</vt:lpstr>
      <vt:lpstr>핵심 기능 1</vt:lpstr>
      <vt:lpstr>핵심 기능 2</vt:lpstr>
      <vt:lpstr>핵심 기능 3</vt:lpstr>
      <vt:lpstr>핵심 코드 소스</vt:lpstr>
      <vt:lpstr>핵심 코드 소스</vt:lpstr>
      <vt:lpstr>만드는데 겪었던 어려움, 해결 방법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좀비 서바이벌</dc:title>
  <dc:creator>YONSAI</dc:creator>
  <cp:lastModifiedBy>YONSAI</cp:lastModifiedBy>
  <cp:revision>18</cp:revision>
  <dcterms:created xsi:type="dcterms:W3CDTF">2024-01-12T00:27:34Z</dcterms:created>
  <dcterms:modified xsi:type="dcterms:W3CDTF">2024-01-15T05:35:57Z</dcterms:modified>
</cp:coreProperties>
</file>