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sldIdLst>
    <p:sldId id="256" r:id="rId3"/>
    <p:sldId id="257" r:id="rId4"/>
    <p:sldId id="265" r:id="rId5"/>
    <p:sldId id="264" r:id="rId6"/>
    <p:sldId id="258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8224893-DBDA-4BFA-9CE1-4BFE7CD0F8CF}" type="datetime1">
              <a:rPr lang="en-US" smtClean="0"/>
              <a:t>1/12/2024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0130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35884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38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6540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9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F6E2C9B-5FA2-460D-9BE7-B0812FC2A6FF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4119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7643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1679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3A77B6E1-634A-48DC-9E8B-D894023267E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좀비 서바이벌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2208" y="2834639"/>
            <a:ext cx="10363200" cy="146440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최종 팀 프로젝트 </a:t>
            </a:r>
            <a:r>
              <a:rPr lang="en-US" altLang="ko-KR" dirty="0" smtClean="0">
                <a:solidFill>
                  <a:schemeClr val="accent4"/>
                </a:solidFill>
              </a:rPr>
              <a:t>PPT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+mj-ea"/>
                <a:ea typeface="+mj-ea"/>
              </a:rPr>
              <a:t>김지훈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김태희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백종민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26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감사합니다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게임의 주 목표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일정 시간마다 생성되는 좀비들을 피해 생존하며 </a:t>
            </a:r>
            <a:r>
              <a:rPr lang="ko-KR" altLang="en-US" sz="2400" dirty="0" err="1" smtClean="0"/>
              <a:t>클리어</a:t>
            </a:r>
            <a:r>
              <a:rPr lang="ko-KR" altLang="en-US" sz="2400" dirty="0" smtClean="0"/>
              <a:t> 존으로 다시 돌아와 게임을 </a:t>
            </a:r>
            <a:r>
              <a:rPr lang="ko-KR" altLang="en-US" sz="2400" dirty="0" err="1" smtClean="0"/>
              <a:t>클리어</a:t>
            </a:r>
            <a:r>
              <a:rPr lang="ko-KR" altLang="en-US" sz="2400" dirty="0" smtClean="0"/>
              <a:t> 하는 것이 목표</a:t>
            </a:r>
            <a:endParaRPr lang="en-US" altLang="ko-KR" sz="2400" dirty="0" smtClean="0"/>
          </a:p>
          <a:p>
            <a:r>
              <a:rPr lang="ko-KR" altLang="en-US" sz="2400" dirty="0" smtClean="0"/>
              <a:t>또한 일정 시간마다 보스 몬스터가 등장해 </a:t>
            </a:r>
            <a:r>
              <a:rPr lang="ko-KR" altLang="en-US" sz="2400" dirty="0" err="1" smtClean="0"/>
              <a:t>처치시</a:t>
            </a:r>
            <a:r>
              <a:rPr lang="ko-KR" altLang="en-US" sz="2400" dirty="0" smtClean="0"/>
              <a:t> 이로운 효과를 얻을 수 있음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55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플레이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215951" y="1664208"/>
            <a:ext cx="3366449" cy="470001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이곳에 설명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4208"/>
            <a:ext cx="8215951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59557" y="1622060"/>
            <a:ext cx="3260542" cy="382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플레이어</a:t>
            </a:r>
            <a:r>
              <a:rPr lang="en-US" altLang="ko-KR" dirty="0" smtClean="0">
                <a:solidFill>
                  <a:schemeClr val="tx2"/>
                </a:solidFill>
              </a:rPr>
              <a:t>(Bomber) </a:t>
            </a:r>
            <a:r>
              <a:rPr lang="ko-KR" altLang="en-US" dirty="0" smtClean="0">
                <a:solidFill>
                  <a:schemeClr val="tx2"/>
                </a:solidFill>
              </a:rPr>
              <a:t>제작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</a:rPr>
              <a:t>보스 몬스터</a:t>
            </a:r>
            <a:r>
              <a:rPr lang="en-US" altLang="ko-KR" dirty="0" smtClean="0">
                <a:solidFill>
                  <a:schemeClr val="tx2"/>
                </a:solidFill>
              </a:rPr>
              <a:t>(Titan) </a:t>
            </a:r>
            <a:r>
              <a:rPr lang="ko-KR" altLang="en-US" dirty="0" smtClean="0">
                <a:solidFill>
                  <a:schemeClr val="tx2"/>
                </a:solidFill>
              </a:rPr>
              <a:t>구현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각자 맡은 역할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558" y="1252728"/>
            <a:ext cx="32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김지훈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437796" y="1622060"/>
            <a:ext cx="3260542" cy="382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좀비 </a:t>
            </a:r>
            <a:r>
              <a:rPr lang="ko-KR" altLang="en-US" dirty="0" err="1" smtClean="0">
                <a:solidFill>
                  <a:schemeClr val="tx2"/>
                </a:solidFill>
              </a:rPr>
              <a:t>스포너</a:t>
            </a:r>
            <a:r>
              <a:rPr lang="ko-KR" altLang="en-US" dirty="0" smtClean="0">
                <a:solidFill>
                  <a:schemeClr val="tx2"/>
                </a:solidFill>
              </a:rPr>
              <a:t> 구현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클리어</a:t>
            </a:r>
            <a:r>
              <a:rPr lang="ko-KR" altLang="en-US" dirty="0" smtClean="0">
                <a:solidFill>
                  <a:schemeClr val="tx2"/>
                </a:solidFill>
              </a:rPr>
              <a:t> 존 생성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멀티 플레이어 구현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2"/>
                </a:solidFill>
              </a:rPr>
              <a:t>&gt; </a:t>
            </a:r>
            <a:r>
              <a:rPr lang="ko-KR" altLang="en-US" dirty="0" smtClean="0">
                <a:solidFill>
                  <a:schemeClr val="tx2"/>
                </a:solidFill>
              </a:rPr>
              <a:t>추가 설명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7797" y="1252728"/>
            <a:ext cx="32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김태희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16034" y="1622060"/>
            <a:ext cx="3260542" cy="382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플레이어</a:t>
            </a:r>
            <a:r>
              <a:rPr lang="en-US" altLang="ko-KR" dirty="0" smtClean="0">
                <a:solidFill>
                  <a:schemeClr val="tx2"/>
                </a:solidFill>
              </a:rPr>
              <a:t>(Attacker) </a:t>
            </a:r>
            <a:r>
              <a:rPr lang="ko-KR" altLang="en-US" dirty="0" smtClean="0">
                <a:solidFill>
                  <a:schemeClr val="tx2"/>
                </a:solidFill>
              </a:rPr>
              <a:t>제작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</a:rPr>
              <a:t>멀티 플레이어 구현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2"/>
                </a:solidFill>
              </a:rPr>
              <a:t>&gt; </a:t>
            </a:r>
            <a:r>
              <a:rPr lang="ko-KR" altLang="en-US" dirty="0" smtClean="0">
                <a:solidFill>
                  <a:schemeClr val="tx2"/>
                </a:solidFill>
              </a:rPr>
              <a:t>추가 설명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16035" y="1252728"/>
            <a:ext cx="32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백종민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6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핵심 기능 </a:t>
            </a:r>
            <a:r>
              <a:rPr lang="en-US" altLang="ko-KR" b="1" dirty="0" smtClean="0">
                <a:solidFill>
                  <a:schemeClr val="tx2"/>
                </a:solidFill>
                <a:latin typeface="+mj-ea"/>
              </a:rPr>
              <a:t>1</a:t>
            </a:r>
            <a:endParaRPr lang="ko-KR" altLang="en-US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완성도가 높은 기능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3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j-ea"/>
              </a:rPr>
              <a:t>핵심 기능 </a:t>
            </a:r>
            <a:r>
              <a:rPr lang="en-US" altLang="ko-KR" b="1" dirty="0" smtClean="0">
                <a:solidFill>
                  <a:schemeClr val="tx2"/>
                </a:solidFill>
                <a:latin typeface="+mj-ea"/>
              </a:rPr>
              <a:t>2</a:t>
            </a:r>
            <a:endParaRPr lang="ko-KR" altLang="en-US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완성도가 높은 기능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21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j-ea"/>
              </a:rPr>
              <a:t>핵심 기능 </a:t>
            </a:r>
            <a:r>
              <a:rPr lang="en-US" altLang="ko-KR" b="1" dirty="0" smtClean="0">
                <a:solidFill>
                  <a:schemeClr val="tx2"/>
                </a:solidFill>
                <a:latin typeface="+mj-ea"/>
              </a:rPr>
              <a:t>3</a:t>
            </a:r>
            <a:endParaRPr lang="ko-KR" altLang="en-US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완성도가 높은 기능</a:t>
            </a:r>
            <a:r>
              <a:rPr lang="en-US" altLang="ko-KR" sz="2400" dirty="0" smtClean="0"/>
              <a:t>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7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핵심 코드 소스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3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  <a:latin typeface="+mj-ea"/>
              </a:rPr>
              <a:t>만드는데 겪었던 어려움</a:t>
            </a:r>
            <a:r>
              <a:rPr lang="en-US" altLang="ko-KR" sz="3200" b="1" dirty="0" smtClean="0">
                <a:solidFill>
                  <a:schemeClr val="tx2"/>
                </a:solidFill>
                <a:latin typeface="+mj-ea"/>
              </a:rPr>
              <a:t>, </a:t>
            </a:r>
            <a:r>
              <a:rPr lang="ko-KR" altLang="en-US" sz="3200" b="1" dirty="0" smtClean="0">
                <a:solidFill>
                  <a:schemeClr val="tx2"/>
                </a:solidFill>
                <a:latin typeface="+mj-ea"/>
              </a:rPr>
              <a:t>해결 방법</a:t>
            </a:r>
            <a:endParaRPr lang="ko-KR" altLang="en-US" sz="32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네트워크 관련</a:t>
            </a:r>
            <a:endParaRPr lang="en-US" altLang="ko-KR" sz="2400" dirty="0" smtClean="0"/>
          </a:p>
          <a:p>
            <a:r>
              <a:rPr lang="ko-KR" altLang="en-US" sz="2400" dirty="0" smtClean="0"/>
              <a:t>기타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08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345</TotalTime>
  <Words>129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HY그래픽M</vt:lpstr>
      <vt:lpstr>맑은 고딕</vt:lpstr>
      <vt:lpstr>Arial</vt:lpstr>
      <vt:lpstr>Calibri</vt:lpstr>
      <vt:lpstr>Calibri Light</vt:lpstr>
      <vt:lpstr>Candara</vt:lpstr>
      <vt:lpstr>Corbel</vt:lpstr>
      <vt:lpstr>Wingdings 2</vt:lpstr>
      <vt:lpstr>Wingdings 3</vt:lpstr>
      <vt:lpstr>HDOfficeLightV0</vt:lpstr>
      <vt:lpstr>New_Education02</vt:lpstr>
      <vt:lpstr>좀비 서바이벌</vt:lpstr>
      <vt:lpstr>게임의 주 목표</vt:lpstr>
      <vt:lpstr>게임 플레이 방법</vt:lpstr>
      <vt:lpstr>각자 맡은 역할</vt:lpstr>
      <vt:lpstr>핵심 기능 1</vt:lpstr>
      <vt:lpstr>핵심 기능 2</vt:lpstr>
      <vt:lpstr>핵심 기능 3</vt:lpstr>
      <vt:lpstr>핵심 코드 소스</vt:lpstr>
      <vt:lpstr>만드는데 겪었던 어려움, 해결 방법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좀비 서바이벌</dc:title>
  <dc:creator>YONSAI</dc:creator>
  <cp:lastModifiedBy>YONSAI</cp:lastModifiedBy>
  <cp:revision>10</cp:revision>
  <dcterms:created xsi:type="dcterms:W3CDTF">2024-01-12T00:27:34Z</dcterms:created>
  <dcterms:modified xsi:type="dcterms:W3CDTF">2024-01-12T06:12:52Z</dcterms:modified>
</cp:coreProperties>
</file>