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6" r:id="rId3"/>
    <p:sldId id="268" r:id="rId4"/>
    <p:sldId id="269" r:id="rId5"/>
    <p:sldId id="272" r:id="rId6"/>
    <p:sldId id="273" r:id="rId7"/>
    <p:sldId id="257" r:id="rId8"/>
    <p:sldId id="274" r:id="rId9"/>
    <p:sldId id="275" r:id="rId10"/>
    <p:sldId id="276" r:id="rId11"/>
    <p:sldId id="277" r:id="rId12"/>
    <p:sldId id="265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11/20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 descr="EMB00003cf87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16093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11/20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 descr="EMB00003cf874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1" y="2852936"/>
            <a:ext cx="891823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xogns\OneDrive\사진\프로젝트이슈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2166"/>
          <a:stretch/>
        </p:blipFill>
        <p:spPr bwMode="auto">
          <a:xfrm>
            <a:off x="427154" y="2132856"/>
            <a:ext cx="7851860" cy="41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6920" y="1988840"/>
            <a:ext cx="17563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smtClean="0"/>
              <a:t>프로젝트 이슈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개발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이슈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</a:t>
            </a:r>
            <a:r>
              <a:rPr lang="ko-KR" altLang="en-US" dirty="0" err="1"/>
              <a:t>트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추출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xogns\OneDrive\사진\일정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3" y="2849364"/>
            <a:ext cx="819899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265568" descr="EMB00003cf874a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t="348" b="-348"/>
          <a:stretch/>
        </p:blipFill>
        <p:spPr bwMode="auto">
          <a:xfrm>
            <a:off x="1" y="2492896"/>
            <a:ext cx="9144000" cy="27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49" name="_x272269408" descr="EMB00003cf87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" y="3068960"/>
            <a:ext cx="9129925" cy="2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11/18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 descr="EMB00003cf87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893579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2267808" descr="EMB00003cf874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"/>
          <a:stretch>
            <a:fillRect/>
          </a:stretch>
        </p:blipFill>
        <p:spPr bwMode="auto">
          <a:xfrm>
            <a:off x="48196" y="2996952"/>
            <a:ext cx="90226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96967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11/19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 descr="EMB00003cf874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" y="3140968"/>
            <a:ext cx="888512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160</TotalTime>
  <Words>80</Words>
  <Application>Microsoft Office PowerPoint</Application>
  <PresentationFormat>화면 슬라이드 쇼(4:3)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30</cp:revision>
  <dcterms:created xsi:type="dcterms:W3CDTF">2016-11-05T05:42:47Z</dcterms:created>
  <dcterms:modified xsi:type="dcterms:W3CDTF">2016-11-20T14:55:57Z</dcterms:modified>
</cp:coreProperties>
</file>