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66" r:id="rId3"/>
    <p:sldId id="268" r:id="rId4"/>
    <p:sldId id="269" r:id="rId5"/>
    <p:sldId id="272" r:id="rId6"/>
    <p:sldId id="273" r:id="rId7"/>
    <p:sldId id="257" r:id="rId8"/>
    <p:sldId id="274" r:id="rId9"/>
    <p:sldId id="275" r:id="rId10"/>
    <p:sldId id="276" r:id="rId11"/>
    <p:sldId id="277" r:id="rId12"/>
    <p:sldId id="265" r:id="rId13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98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94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6B17F-C1C4-41F9-9C22-BC2C4B4C125B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2F9AC-14E2-4965-930B-6D6A073C7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06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0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09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76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8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8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6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18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1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5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9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01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023D-FAFC-4B94-84DC-3971A71ED3BE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3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67544" y="2072137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테라</a:t>
            </a:r>
            <a:r>
              <a:rPr lang="ko-KR" altLang="en-US" sz="6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무쌍</a:t>
            </a:r>
            <a:r>
              <a:rPr lang="ko-KR" altLang="en-US" sz="6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6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39752" y="5013176"/>
            <a:ext cx="6262464" cy="1104528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이태훈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위진영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서승현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41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969676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11/20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72268848" descr="EMB00003cf874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6952"/>
            <a:ext cx="916093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56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969676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11/20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72269168" descr="EMB00003cf874c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1" y="2852936"/>
            <a:ext cx="891823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56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xogns\OneDrive\사진\프로젝트이슈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" t="2166"/>
          <a:stretch/>
        </p:blipFill>
        <p:spPr bwMode="auto">
          <a:xfrm>
            <a:off x="427154" y="2132856"/>
            <a:ext cx="7851860" cy="41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76920" y="1988840"/>
            <a:ext cx="17563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5"/>
            </a:pPr>
            <a:r>
              <a:rPr lang="ko-KR" altLang="en-US" sz="4000" b="1" smtClean="0"/>
              <a:t>프로젝트 이슈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441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분담</a:t>
            </a:r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개발 일정</a:t>
            </a:r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날짜별</a:t>
            </a: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Commit, Push</a:t>
            </a: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</a:t>
            </a:r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이슈</a:t>
            </a:r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539552" y="3465004"/>
            <a:ext cx="8229600" cy="1302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l"/>
              <a:defRPr sz="3200"/>
            </a:lvl1pPr>
            <a:lvl2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  <a:defRPr sz="2800"/>
            </a:lvl2pPr>
            <a:lvl3pPr marL="1143000" indent="-228600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/>
            </a:lvl3pPr>
            <a:lvl4pPr marL="1600200" indent="-228600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/>
            </a:lvl4pPr>
            <a:lvl5pPr marL="2057400" indent="-228600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dirty="0" smtClean="0"/>
              <a:t>서승현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</a:t>
            </a:r>
            <a:r>
              <a:rPr lang="en-US" altLang="ko-KR" dirty="0" smtClean="0"/>
              <a:t>, </a:t>
            </a:r>
            <a:r>
              <a:rPr lang="en-US" altLang="ko-KR" dirty="0" smtClean="0"/>
              <a:t>UI, </a:t>
            </a:r>
            <a:r>
              <a:rPr lang="ko-KR" altLang="en-US" dirty="0" smtClean="0"/>
              <a:t>로딩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39552" y="4941168"/>
            <a:ext cx="8229600" cy="1302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l"/>
              <a:defRPr sz="3200"/>
            </a:lvl1pPr>
            <a:lvl2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  <a:defRPr sz="2800"/>
            </a:lvl2pPr>
            <a:lvl3pPr marL="1143000" indent="-228600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/>
            </a:lvl3pPr>
            <a:lvl4pPr marL="1600200" indent="-228600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/>
            </a:lvl4pPr>
            <a:lvl5pPr marL="2057400" indent="-228600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dirty="0" smtClean="0"/>
              <a:t>위진영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이펙</a:t>
            </a:r>
            <a:r>
              <a:rPr lang="ko-KR" altLang="en-US" dirty="0" err="1"/>
              <a:t>트</a:t>
            </a:r>
            <a:endParaRPr lang="en-US" altLang="ko-KR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39552" y="1988840"/>
            <a:ext cx="8229600" cy="1302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l"/>
              <a:defRPr sz="3200"/>
            </a:lvl1pPr>
            <a:lvl2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  <a:defRPr sz="2800"/>
            </a:lvl2pPr>
            <a:lvl3pPr marL="1143000" indent="-228600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/>
            </a:lvl3pPr>
            <a:lvl4pPr marL="1600200" indent="-228600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/>
            </a:lvl4pPr>
            <a:lvl5pPr marL="2057400" indent="-228600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dirty="0" smtClean="0"/>
              <a:t>이태훈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ko-KR" altLang="en-US" dirty="0" smtClean="0"/>
              <a:t>캐릭터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몬스터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디버그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서브코딩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/>
            </a:pPr>
            <a:r>
              <a:rPr lang="ko-KR" altLang="en-US" sz="4000" b="1" dirty="0" smtClean="0"/>
              <a:t>역할 분담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62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0863" y="19696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이태훈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2"/>
            </a:pPr>
            <a:r>
              <a:rPr lang="ko-KR" altLang="en-US" sz="4000" b="1" smtClean="0"/>
              <a:t>현재 개발 일정</a:t>
            </a:r>
            <a:endParaRPr lang="ko-KR" altLang="en-US" sz="4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72" y="2612906"/>
            <a:ext cx="9125379" cy="391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0863" y="19696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위진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2"/>
            </a:pPr>
            <a:r>
              <a:rPr lang="ko-KR" altLang="en-US" sz="4000" b="1" smtClean="0"/>
              <a:t>현재 개발 일정</a:t>
            </a:r>
            <a:endParaRPr lang="ko-KR" altLang="en-US" sz="4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9144000" cy="267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0863" y="19696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서승현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2"/>
            </a:pPr>
            <a:r>
              <a:rPr lang="ko-KR" altLang="en-US" sz="4000" b="1" smtClean="0"/>
              <a:t>현재 개발 일정</a:t>
            </a:r>
            <a:endParaRPr lang="ko-KR" altLang="en-US" sz="4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73" y="2708920"/>
            <a:ext cx="9134889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969676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11/18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72267648" descr="EMB00003cf874b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6952"/>
            <a:ext cx="893579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677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969676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11/19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72267808" descr="EMB00003cf874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"/>
          <a:stretch>
            <a:fillRect/>
          </a:stretch>
        </p:blipFill>
        <p:spPr bwMode="auto">
          <a:xfrm>
            <a:off x="48196" y="2996952"/>
            <a:ext cx="902262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56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969676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11/19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72269808" descr="EMB00003cf874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8" y="3140968"/>
            <a:ext cx="888512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56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190</TotalTime>
  <Words>86</Words>
  <Application>Microsoft Office PowerPoint</Application>
  <PresentationFormat>화면 슬라이드 쇼(4:3)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New_Simple01</vt:lpstr>
      <vt:lpstr> 테라무쌍 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R2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 삼 국 무 쌍 </dc:title>
  <dc:creator>User</dc:creator>
  <cp:lastModifiedBy>xogns520@naver.com</cp:lastModifiedBy>
  <cp:revision>33</cp:revision>
  <dcterms:created xsi:type="dcterms:W3CDTF">2016-11-05T05:42:47Z</dcterms:created>
  <dcterms:modified xsi:type="dcterms:W3CDTF">2016-11-28T18:34:25Z</dcterms:modified>
</cp:coreProperties>
</file>