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66" r:id="rId3"/>
    <p:sldId id="268" r:id="rId4"/>
    <p:sldId id="269" r:id="rId5"/>
    <p:sldId id="272" r:id="rId6"/>
    <p:sldId id="273" r:id="rId7"/>
    <p:sldId id="257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5" r:id="rId1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98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94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6B17F-C1C4-41F9-9C22-BC2C4B4C125B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2F9AC-14E2-4965-930B-6D6A073C7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6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0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6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8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1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5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9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1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023D-FAFC-4B94-84DC-3971A71ED3BE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3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67544" y="2072137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테라</a:t>
            </a:r>
            <a:r>
              <a:rPr lang="ko-KR" altLang="en-US" sz="6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무쌍</a:t>
            </a:r>
            <a:r>
              <a:rPr lang="ko-KR" altLang="en-US" sz="6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6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39752" y="5013176"/>
            <a:ext cx="6262464" cy="1104528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이태훈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위진영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서승현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4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11/24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722688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158922"/>
            <a:ext cx="9160934" cy="20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11/25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269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261" y="3234904"/>
            <a:ext cx="8918235" cy="154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11/26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269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6" y="3212976"/>
            <a:ext cx="916068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018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11/27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269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261" y="3246065"/>
            <a:ext cx="8918235" cy="151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018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11/28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269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636912"/>
            <a:ext cx="9144000" cy="290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018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" t="3570"/>
          <a:stretch/>
        </p:blipFill>
        <p:spPr bwMode="auto">
          <a:xfrm>
            <a:off x="-11461" y="2636912"/>
            <a:ext cx="9134133" cy="280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6920" y="1988840"/>
            <a:ext cx="17563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5"/>
            </a:pPr>
            <a:r>
              <a:rPr lang="ko-KR" altLang="en-US" sz="4000" b="1" smtClean="0"/>
              <a:t>프로젝트 이슈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441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개발 일정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날짜별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Commit, Push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이슈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539552" y="3465004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서승현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, UI, </a:t>
            </a:r>
            <a:r>
              <a:rPr lang="ko-KR" altLang="en-US" dirty="0" smtClean="0"/>
              <a:t>로딩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9552" y="4941168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위진영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이펙</a:t>
            </a:r>
            <a:r>
              <a:rPr lang="ko-KR" altLang="en-US" dirty="0" err="1"/>
              <a:t>트</a:t>
            </a:r>
            <a:endParaRPr lang="en-US" altLang="ko-KR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39552" y="1988840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이태훈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서브코딩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/>
            </a:pPr>
            <a:r>
              <a:rPr lang="ko-KR" altLang="en-US" sz="4000" b="1" dirty="0" smtClean="0"/>
              <a:t>역할 분담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62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이태훈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2"/>
            </a:pPr>
            <a:r>
              <a:rPr lang="ko-KR" altLang="en-US" sz="4000" b="1" smtClean="0"/>
              <a:t>현재 개발 일정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2" y="2612906"/>
            <a:ext cx="9125379" cy="391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위진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2"/>
            </a:pPr>
            <a:r>
              <a:rPr lang="ko-KR" altLang="en-US" sz="4000" b="1" smtClean="0"/>
              <a:t>현재 개발 일정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267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서승현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2"/>
            </a:pPr>
            <a:r>
              <a:rPr lang="ko-KR" altLang="en-US" sz="4000" b="1" smtClean="0"/>
              <a:t>현재 개발 일정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73" y="2708920"/>
            <a:ext cx="9134889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11/21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72267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453095"/>
            <a:ext cx="9144000" cy="436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677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11/22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2267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708920"/>
            <a:ext cx="910616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11/23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72269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852936"/>
            <a:ext cx="912101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203</TotalTime>
  <Words>104</Words>
  <Application>Microsoft Office PowerPoint</Application>
  <PresentationFormat>화면 슬라이드 쇼(4:3)</PresentationFormat>
  <Paragraphs>38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New_Simple01</vt:lpstr>
      <vt:lpstr> 테라무쌍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 삼 국 무 쌍 </dc:title>
  <dc:creator>User</dc:creator>
  <cp:lastModifiedBy>xogns520@naver.com</cp:lastModifiedBy>
  <cp:revision>35</cp:revision>
  <dcterms:created xsi:type="dcterms:W3CDTF">2016-11-05T05:42:47Z</dcterms:created>
  <dcterms:modified xsi:type="dcterms:W3CDTF">2016-11-28T18:55:58Z</dcterms:modified>
</cp:coreProperties>
</file>