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8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5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494E-5002-41E9-97B0-7E3CB558654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0738412" y="3664529"/>
            <a:ext cx="895438" cy="2513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10064" y="2019995"/>
            <a:ext cx="895438" cy="2513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0115" y="340821"/>
            <a:ext cx="8237913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43199" y="2219498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변수를 입력한다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743199" y="3416532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결과값 확인한다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44392" y="1704110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계산을 수행한다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4392" y="4042758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학습모델을</a:t>
            </a:r>
            <a:r>
              <a:rPr lang="ko-KR" altLang="en-US" dirty="0" smtClean="0"/>
              <a:t> 생성한다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43199" y="5112327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출력한다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346956" y="850668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87432" y="850667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27908" y="850666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요일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6836" y="1778923"/>
            <a:ext cx="2217425" cy="8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2786836" y="1404851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837013" y="1424245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995254" y="1402078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828700" y="1778917"/>
            <a:ext cx="6239" cy="247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이등변 삼각형 27"/>
          <p:cNvSpPr/>
          <p:nvPr/>
        </p:nvSpPr>
        <p:spPr>
          <a:xfrm rot="10800000">
            <a:off x="3710240" y="2036622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5265" y="2227811"/>
            <a:ext cx="606830" cy="63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9" idx="4"/>
          </p:cNvCxnSpPr>
          <p:nvPr/>
        </p:nvCxnSpPr>
        <p:spPr>
          <a:xfrm>
            <a:off x="868680" y="2859580"/>
            <a:ext cx="4156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65265" y="2992583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92972" y="3668690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868681" y="3005051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871452" y="3664529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867478" y="3901439"/>
            <a:ext cx="606830" cy="63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9" idx="4"/>
          </p:cNvCxnSpPr>
          <p:nvPr/>
        </p:nvCxnSpPr>
        <p:spPr>
          <a:xfrm>
            <a:off x="11170893" y="4533208"/>
            <a:ext cx="4156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0867478" y="4666211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0895185" y="5342318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11170894" y="4678679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11173665" y="5338157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9" idx="2"/>
          </p:cNvCxnSpPr>
          <p:nvPr/>
        </p:nvCxnSpPr>
        <p:spPr>
          <a:xfrm flipV="1">
            <a:off x="5004261" y="2136372"/>
            <a:ext cx="1740131" cy="5333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5" idx="2"/>
          </p:cNvCxnSpPr>
          <p:nvPr/>
        </p:nvCxnSpPr>
        <p:spPr>
          <a:xfrm flipV="1">
            <a:off x="1310665" y="2651760"/>
            <a:ext cx="1432534" cy="486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8" idx="2"/>
          </p:cNvCxnSpPr>
          <p:nvPr/>
        </p:nvCxnSpPr>
        <p:spPr>
          <a:xfrm>
            <a:off x="1310665" y="3146367"/>
            <a:ext cx="1432534" cy="702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3828700" y="4290060"/>
            <a:ext cx="0" cy="82226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10800000">
            <a:off x="3711975" y="2036620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4995254" y="2381089"/>
            <a:ext cx="1749131" cy="14413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rot="15166451">
            <a:off x="4948148" y="2547157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2655015">
            <a:off x="6640145" y="2255015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874923" y="2583788"/>
            <a:ext cx="0" cy="144115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이등변 삼각형 67"/>
          <p:cNvSpPr/>
          <p:nvPr/>
        </p:nvSpPr>
        <p:spPr>
          <a:xfrm rot="10800000">
            <a:off x="7747109" y="3855720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endCxn id="79" idx="1"/>
          </p:cNvCxnSpPr>
          <p:nvPr/>
        </p:nvCxnSpPr>
        <p:spPr>
          <a:xfrm>
            <a:off x="8948637" y="4472248"/>
            <a:ext cx="1789775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7126" y="4024941"/>
            <a:ext cx="7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832673" y="5749645"/>
            <a:ext cx="85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0457411" y="1330036"/>
            <a:ext cx="1449183" cy="806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Python system</a:t>
            </a:r>
            <a:endParaRPr lang="ko-KR" altLang="en-US" sz="2400" dirty="0"/>
          </a:p>
        </p:txBody>
      </p:sp>
      <p:cxnSp>
        <p:nvCxnSpPr>
          <p:cNvPr id="76" name="직선 연결선 75"/>
          <p:cNvCxnSpPr>
            <a:endCxn id="75" idx="1"/>
          </p:cNvCxnSpPr>
          <p:nvPr/>
        </p:nvCxnSpPr>
        <p:spPr>
          <a:xfrm flipV="1">
            <a:off x="8968105" y="1733204"/>
            <a:ext cx="1489306" cy="396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0505585">
            <a:off x="5201522" y="2019995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9218331">
            <a:off x="5133128" y="2753517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08540" y="3035087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3715441" y="4920794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88057" y="4374869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&lt;extend&gt;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51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Kimtaehoon</dc:creator>
  <cp:lastModifiedBy>Kimtaehoon</cp:lastModifiedBy>
  <cp:revision>5</cp:revision>
  <dcterms:created xsi:type="dcterms:W3CDTF">2019-09-23T03:14:15Z</dcterms:created>
  <dcterms:modified xsi:type="dcterms:W3CDTF">2019-09-24T06:20:14Z</dcterms:modified>
</cp:coreProperties>
</file>