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494E-5002-41E9-97B0-7E3CB558654B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02F18-2385-4CF5-B7A0-ADAD70FD3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78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494E-5002-41E9-97B0-7E3CB558654B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02F18-2385-4CF5-B7A0-ADAD70FD3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15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494E-5002-41E9-97B0-7E3CB558654B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02F18-2385-4CF5-B7A0-ADAD70FD3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53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494E-5002-41E9-97B0-7E3CB558654B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02F18-2385-4CF5-B7A0-ADAD70FD3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20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494E-5002-41E9-97B0-7E3CB558654B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02F18-2385-4CF5-B7A0-ADAD70FD3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00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494E-5002-41E9-97B0-7E3CB558654B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02F18-2385-4CF5-B7A0-ADAD70FD3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44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494E-5002-41E9-97B0-7E3CB558654B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02F18-2385-4CF5-B7A0-ADAD70FD3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494E-5002-41E9-97B0-7E3CB558654B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02F18-2385-4CF5-B7A0-ADAD70FD3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4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494E-5002-41E9-97B0-7E3CB558654B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02F18-2385-4CF5-B7A0-ADAD70FD3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88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494E-5002-41E9-97B0-7E3CB558654B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02F18-2385-4CF5-B7A0-ADAD70FD3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82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494E-5002-41E9-97B0-7E3CB558654B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02F18-2385-4CF5-B7A0-ADAD70FD3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3494E-5002-41E9-97B0-7E3CB558654B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02F18-2385-4CF5-B7A0-ADAD70FD3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74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/>
          <p:cNvSpPr/>
          <p:nvPr/>
        </p:nvSpPr>
        <p:spPr>
          <a:xfrm>
            <a:off x="10738412" y="3664529"/>
            <a:ext cx="895438" cy="2513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410064" y="2019995"/>
            <a:ext cx="895438" cy="2513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70115" y="340821"/>
            <a:ext cx="8237913" cy="6217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743199" y="2219498"/>
            <a:ext cx="2261062" cy="8645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변수를 입력한다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2743199" y="3416532"/>
            <a:ext cx="2261062" cy="8645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결과값 확인한다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744392" y="1704110"/>
            <a:ext cx="2261062" cy="8645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계산을 수행한다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744392" y="4042758"/>
            <a:ext cx="2261062" cy="8645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학습모델을</a:t>
            </a:r>
            <a:r>
              <a:rPr lang="ko-KR" altLang="en-US" dirty="0" smtClean="0"/>
              <a:t> 생성한다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2743199" y="5112327"/>
            <a:ext cx="2261062" cy="8645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그래프를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출력한다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346956" y="850668"/>
            <a:ext cx="944881" cy="6040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3387432" y="850667"/>
            <a:ext cx="944881" cy="6040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날씨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4427908" y="850666"/>
            <a:ext cx="944881" cy="6040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2786836" y="1778923"/>
            <a:ext cx="2217425" cy="83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2786836" y="1404851"/>
            <a:ext cx="6239" cy="374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3837013" y="1424245"/>
            <a:ext cx="6239" cy="374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4995254" y="1402078"/>
            <a:ext cx="6239" cy="374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3828700" y="1778917"/>
            <a:ext cx="6239" cy="2479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이등변 삼각형 27"/>
          <p:cNvSpPr/>
          <p:nvPr/>
        </p:nvSpPr>
        <p:spPr>
          <a:xfrm rot="10800000">
            <a:off x="3710240" y="2036622"/>
            <a:ext cx="250076" cy="19119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565265" y="2227811"/>
            <a:ext cx="606830" cy="631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stCxn id="29" idx="4"/>
          </p:cNvCxnSpPr>
          <p:nvPr/>
        </p:nvCxnSpPr>
        <p:spPr>
          <a:xfrm>
            <a:off x="868680" y="2859580"/>
            <a:ext cx="4156" cy="8478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565265" y="2992583"/>
            <a:ext cx="299259" cy="3075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592972" y="3668690"/>
            <a:ext cx="299259" cy="3075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 flipV="1">
            <a:off x="868681" y="3005051"/>
            <a:ext cx="245223" cy="286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 flipV="1">
            <a:off x="871452" y="3664529"/>
            <a:ext cx="245223" cy="286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10867478" y="3901439"/>
            <a:ext cx="606830" cy="6317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>
            <a:stCxn id="39" idx="4"/>
          </p:cNvCxnSpPr>
          <p:nvPr/>
        </p:nvCxnSpPr>
        <p:spPr>
          <a:xfrm>
            <a:off x="11170893" y="4533208"/>
            <a:ext cx="4156" cy="8478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>
            <a:off x="10867478" y="4666211"/>
            <a:ext cx="299259" cy="3075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0895185" y="5342318"/>
            <a:ext cx="299259" cy="3075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H="1" flipV="1">
            <a:off x="11170894" y="4678679"/>
            <a:ext cx="245223" cy="286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H="1" flipV="1">
            <a:off x="11173665" y="5338157"/>
            <a:ext cx="245223" cy="286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endCxn id="9" idx="2"/>
          </p:cNvCxnSpPr>
          <p:nvPr/>
        </p:nvCxnSpPr>
        <p:spPr>
          <a:xfrm flipV="1">
            <a:off x="5004261" y="2136372"/>
            <a:ext cx="1740131" cy="533396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endCxn id="5" idx="2"/>
          </p:cNvCxnSpPr>
          <p:nvPr/>
        </p:nvCxnSpPr>
        <p:spPr>
          <a:xfrm flipV="1">
            <a:off x="1310665" y="2651760"/>
            <a:ext cx="1432534" cy="4862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endCxn id="8" idx="2"/>
          </p:cNvCxnSpPr>
          <p:nvPr/>
        </p:nvCxnSpPr>
        <p:spPr>
          <a:xfrm>
            <a:off x="1310665" y="3146367"/>
            <a:ext cx="1432534" cy="7024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3828700" y="4290060"/>
            <a:ext cx="0" cy="822267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이등변 삼각형 58"/>
          <p:cNvSpPr/>
          <p:nvPr/>
        </p:nvSpPr>
        <p:spPr>
          <a:xfrm rot="10800000">
            <a:off x="3711975" y="2036620"/>
            <a:ext cx="250076" cy="19119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 flipV="1">
            <a:off x="4995254" y="2381089"/>
            <a:ext cx="1749131" cy="1441386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이등변 삼각형 63"/>
          <p:cNvSpPr/>
          <p:nvPr/>
        </p:nvSpPr>
        <p:spPr>
          <a:xfrm rot="15166451">
            <a:off x="4948148" y="2547157"/>
            <a:ext cx="250076" cy="19119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이등변 삼각형 64"/>
          <p:cNvSpPr/>
          <p:nvPr/>
        </p:nvSpPr>
        <p:spPr>
          <a:xfrm rot="2655015">
            <a:off x="6640145" y="2255015"/>
            <a:ext cx="250076" cy="19119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 flipV="1">
            <a:off x="7874923" y="2583788"/>
            <a:ext cx="0" cy="1441153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이등변 삼각형 67"/>
          <p:cNvSpPr/>
          <p:nvPr/>
        </p:nvSpPr>
        <p:spPr>
          <a:xfrm rot="10800000">
            <a:off x="7747109" y="3855720"/>
            <a:ext cx="250076" cy="19119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/>
          <p:cNvCxnSpPr>
            <a:endCxn id="79" idx="1"/>
          </p:cNvCxnSpPr>
          <p:nvPr/>
        </p:nvCxnSpPr>
        <p:spPr>
          <a:xfrm>
            <a:off x="8948637" y="4472248"/>
            <a:ext cx="1789775" cy="4488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87126" y="4024941"/>
            <a:ext cx="72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0832673" y="5749645"/>
            <a:ext cx="85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admin</a:t>
            </a:r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10457411" y="1330036"/>
            <a:ext cx="1449183" cy="8063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Python system</a:t>
            </a:r>
            <a:endParaRPr lang="ko-KR" altLang="en-US" sz="2400" dirty="0"/>
          </a:p>
        </p:txBody>
      </p:sp>
      <p:cxnSp>
        <p:nvCxnSpPr>
          <p:cNvPr id="76" name="직선 연결선 75"/>
          <p:cNvCxnSpPr>
            <a:endCxn id="75" idx="1"/>
          </p:cNvCxnSpPr>
          <p:nvPr/>
        </p:nvCxnSpPr>
        <p:spPr>
          <a:xfrm flipV="1">
            <a:off x="8968105" y="1733204"/>
            <a:ext cx="1489306" cy="3969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20505585">
            <a:off x="5201522" y="2019995"/>
            <a:ext cx="128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&lt;include&gt;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 rot="19218331">
            <a:off x="5133128" y="2753517"/>
            <a:ext cx="128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&lt;include&gt;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808540" y="3035087"/>
            <a:ext cx="128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&lt;include&gt;</a:t>
            </a:r>
            <a:endParaRPr lang="ko-KR" altLang="en-US" dirty="0"/>
          </a:p>
        </p:txBody>
      </p:sp>
      <p:sp>
        <p:nvSpPr>
          <p:cNvPr id="89" name="이등변 삼각형 88"/>
          <p:cNvSpPr/>
          <p:nvPr/>
        </p:nvSpPr>
        <p:spPr>
          <a:xfrm rot="10800000">
            <a:off x="3715441" y="4920794"/>
            <a:ext cx="250076" cy="191191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788057" y="4374869"/>
            <a:ext cx="128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&lt;extend&gt;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1511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28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Kimtaehoon</dc:creator>
  <cp:lastModifiedBy>Kimtaehoon</cp:lastModifiedBy>
  <cp:revision>4</cp:revision>
  <dcterms:created xsi:type="dcterms:W3CDTF">2019-09-23T03:14:15Z</dcterms:created>
  <dcterms:modified xsi:type="dcterms:W3CDTF">2019-09-23T03:38:44Z</dcterms:modified>
</cp:coreProperties>
</file>