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2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8F65-95A1-4FFC-A60E-426D67F4294D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EE16-F787-41FC-B5CA-B2888820E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17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8F65-95A1-4FFC-A60E-426D67F4294D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EE16-F787-41FC-B5CA-B2888820E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33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8F65-95A1-4FFC-A60E-426D67F4294D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EE16-F787-41FC-B5CA-B2888820E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44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8F65-95A1-4FFC-A60E-426D67F4294D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EE16-F787-41FC-B5CA-B2888820E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10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8F65-95A1-4FFC-A60E-426D67F4294D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EE16-F787-41FC-B5CA-B2888820E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67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8F65-95A1-4FFC-A60E-426D67F4294D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EE16-F787-41FC-B5CA-B2888820E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02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8F65-95A1-4FFC-A60E-426D67F4294D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EE16-F787-41FC-B5CA-B2888820E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43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8F65-95A1-4FFC-A60E-426D67F4294D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EE16-F787-41FC-B5CA-B2888820E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82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8F65-95A1-4FFC-A60E-426D67F4294D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EE16-F787-41FC-B5CA-B2888820E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8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8F65-95A1-4FFC-A60E-426D67F4294D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EE16-F787-41FC-B5CA-B2888820E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02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8F65-95A1-4FFC-A60E-426D67F4294D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EE16-F787-41FC-B5CA-B2888820E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90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F8F65-95A1-4FFC-A60E-426D67F4294D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FEE16-F787-41FC-B5CA-B2888820E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5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11038" y="3117099"/>
            <a:ext cx="1531173" cy="799217"/>
            <a:chOff x="4480559" y="2759772"/>
            <a:chExt cx="1925619" cy="1021976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4480559" y="2759772"/>
              <a:ext cx="1925619" cy="10219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87151" y="2916555"/>
              <a:ext cx="1312433" cy="7084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00" dirty="0" smtClean="0"/>
                <a:t>자료 조사 및</a:t>
              </a:r>
              <a:endParaRPr lang="en-US" altLang="ko-KR" sz="1000" dirty="0"/>
            </a:p>
            <a:p>
              <a:pPr algn="ctr"/>
              <a:r>
                <a:rPr lang="ko-KR" altLang="en-US" sz="1000" dirty="0" smtClean="0"/>
                <a:t>외부 서버</a:t>
              </a:r>
              <a:r>
                <a:rPr lang="en-US" altLang="ko-KR" sz="1000" dirty="0" smtClean="0"/>
                <a:t>( API )</a:t>
              </a:r>
              <a:r>
                <a:rPr lang="ko-KR" altLang="en-US" sz="1000" dirty="0" smtClean="0"/>
                <a:t> 조사</a:t>
              </a:r>
              <a:endParaRPr lang="en-US" altLang="ko-KR" sz="1000" dirty="0" smtClean="0"/>
            </a:p>
          </p:txBody>
        </p:sp>
      </p:grpSp>
      <p:cxnSp>
        <p:nvCxnSpPr>
          <p:cNvPr id="19" name="직선 화살표 연결선 18"/>
          <p:cNvCxnSpPr>
            <a:stCxn id="9" idx="3"/>
            <a:endCxn id="12" idx="1"/>
          </p:cNvCxnSpPr>
          <p:nvPr/>
        </p:nvCxnSpPr>
        <p:spPr>
          <a:xfrm>
            <a:off x="1842211" y="3516708"/>
            <a:ext cx="480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2322712" y="3117099"/>
            <a:ext cx="1531173" cy="799217"/>
            <a:chOff x="2341574" y="373367"/>
            <a:chExt cx="1531173" cy="799217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2341574" y="373367"/>
              <a:ext cx="1531173" cy="79921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85364" y="433637"/>
              <a:ext cx="1043593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00" dirty="0" smtClean="0"/>
                <a:t>요구 사항 수집</a:t>
              </a:r>
              <a:endParaRPr lang="en-US" altLang="ko-KR" sz="1000" dirty="0" smtClean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5362" y="665817"/>
              <a:ext cx="1043593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00" dirty="0" smtClean="0"/>
                <a:t>요구 사항 분석</a:t>
              </a:r>
              <a:endParaRPr lang="en-US" altLang="ko-KR" sz="1000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85363" y="896085"/>
              <a:ext cx="1043593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00" dirty="0" smtClean="0"/>
                <a:t>요구 사항 정의</a:t>
              </a:r>
              <a:endParaRPr lang="en-US" altLang="ko-KR" sz="1000" dirty="0" smtClean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334386" y="3110617"/>
            <a:ext cx="1531173" cy="799217"/>
            <a:chOff x="4480559" y="2759772"/>
            <a:chExt cx="1925619" cy="1021976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4480559" y="2759772"/>
              <a:ext cx="1925619" cy="10219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87151" y="2916555"/>
              <a:ext cx="1312433" cy="7084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00" dirty="0" smtClean="0"/>
                <a:t>호스트 서버 및</a:t>
              </a:r>
              <a:endParaRPr lang="en-US" altLang="ko-KR" sz="1000" dirty="0"/>
            </a:p>
            <a:p>
              <a:pPr algn="ctr"/>
              <a:r>
                <a:rPr lang="ko-KR" altLang="en-US" sz="1000" dirty="0" smtClean="0"/>
                <a:t>관계형 </a:t>
              </a:r>
              <a:r>
                <a:rPr lang="en-US" altLang="ko-KR" sz="1000" dirty="0" smtClean="0"/>
                <a:t>DB</a:t>
              </a:r>
            </a:p>
            <a:p>
              <a:pPr algn="ctr"/>
              <a:r>
                <a:rPr lang="ko-KR" altLang="en-US" sz="1000" dirty="0" smtClean="0"/>
                <a:t>설계</a:t>
              </a:r>
              <a:endParaRPr lang="en-US" altLang="ko-KR" sz="1000" dirty="0" smtClean="0"/>
            </a:p>
          </p:txBody>
        </p:sp>
      </p:grpSp>
      <p:cxnSp>
        <p:nvCxnSpPr>
          <p:cNvPr id="33" name="직선 화살표 연결선 32"/>
          <p:cNvCxnSpPr>
            <a:stCxn id="12" idx="3"/>
            <a:endCxn id="31" idx="1"/>
          </p:cNvCxnSpPr>
          <p:nvPr/>
        </p:nvCxnSpPr>
        <p:spPr>
          <a:xfrm flipV="1">
            <a:off x="3853885" y="3510226"/>
            <a:ext cx="480501" cy="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311038" y="172654"/>
            <a:ext cx="1531173" cy="7100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객체지향 방법론</a:t>
            </a:r>
            <a:endParaRPr lang="ko-KR" altLang="en-US" sz="1000" dirty="0"/>
          </a:p>
        </p:txBody>
      </p:sp>
      <p:grpSp>
        <p:nvGrpSpPr>
          <p:cNvPr id="39" name="그룹 38"/>
          <p:cNvGrpSpPr/>
          <p:nvPr/>
        </p:nvGrpSpPr>
        <p:grpSpPr>
          <a:xfrm>
            <a:off x="6346060" y="3117099"/>
            <a:ext cx="1531173" cy="799217"/>
            <a:chOff x="4480559" y="2759772"/>
            <a:chExt cx="1925619" cy="1021976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4480559" y="2759772"/>
              <a:ext cx="1925619" cy="10219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787151" y="3014945"/>
              <a:ext cx="1312433" cy="5116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00" dirty="0" smtClean="0"/>
                <a:t>기능 구현 및 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화면 설계</a:t>
              </a:r>
              <a:endParaRPr lang="en-US" altLang="ko-KR" sz="1000" dirty="0" smtClean="0"/>
            </a:p>
          </p:txBody>
        </p:sp>
      </p:grpSp>
      <p:cxnSp>
        <p:nvCxnSpPr>
          <p:cNvPr id="42" name="직선 화살표 연결선 41"/>
          <p:cNvCxnSpPr>
            <a:stCxn id="31" idx="3"/>
            <a:endCxn id="40" idx="1"/>
          </p:cNvCxnSpPr>
          <p:nvPr/>
        </p:nvCxnSpPr>
        <p:spPr>
          <a:xfrm>
            <a:off x="5865559" y="3510226"/>
            <a:ext cx="480501" cy="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7906338" y="1721129"/>
            <a:ext cx="1531173" cy="799217"/>
            <a:chOff x="4480559" y="2759772"/>
            <a:chExt cx="1925619" cy="1021976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4480559" y="2759772"/>
              <a:ext cx="1925619" cy="10219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87151" y="3093656"/>
              <a:ext cx="1312433" cy="3542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200" dirty="0" smtClean="0"/>
                <a:t>호스트 서버</a:t>
              </a:r>
              <a:endParaRPr lang="en-US" altLang="ko-KR" sz="1200" dirty="0" smtClean="0"/>
            </a:p>
          </p:txBody>
        </p:sp>
      </p:grpSp>
      <p:cxnSp>
        <p:nvCxnSpPr>
          <p:cNvPr id="58" name="직선 화살표 연결선 57"/>
          <p:cNvCxnSpPr>
            <a:stCxn id="46" idx="1"/>
            <a:endCxn id="84" idx="4"/>
          </p:cNvCxnSpPr>
          <p:nvPr/>
        </p:nvCxnSpPr>
        <p:spPr>
          <a:xfrm flipH="1" flipV="1">
            <a:off x="6317089" y="2112786"/>
            <a:ext cx="1589249" cy="79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46" idx="2"/>
            <a:endCxn id="93" idx="0"/>
          </p:cNvCxnSpPr>
          <p:nvPr/>
        </p:nvCxnSpPr>
        <p:spPr>
          <a:xfrm rot="16200000" flipH="1">
            <a:off x="8565969" y="2626301"/>
            <a:ext cx="599413" cy="3875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원통 83"/>
          <p:cNvSpPr/>
          <p:nvPr/>
        </p:nvSpPr>
        <p:spPr>
          <a:xfrm>
            <a:off x="5267223" y="1582208"/>
            <a:ext cx="1049866" cy="1061155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관계형 </a:t>
            </a:r>
            <a:r>
              <a:rPr lang="en-US" altLang="ko-KR" sz="1300" dirty="0" smtClean="0"/>
              <a:t>DB</a:t>
            </a:r>
            <a:endParaRPr lang="ko-KR" altLang="en-US" sz="1300" dirty="0"/>
          </a:p>
        </p:txBody>
      </p:sp>
      <p:sp>
        <p:nvSpPr>
          <p:cNvPr id="88" name="원통 87"/>
          <p:cNvSpPr/>
          <p:nvPr/>
        </p:nvSpPr>
        <p:spPr>
          <a:xfrm>
            <a:off x="4116452" y="172654"/>
            <a:ext cx="1049866" cy="1361476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외부 서버</a:t>
            </a:r>
            <a:endParaRPr lang="en-US" altLang="ko-KR" sz="1300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카카오</a:t>
            </a:r>
            <a:r>
              <a:rPr lang="en-US" altLang="ko-KR" sz="1000" dirty="0" smtClean="0"/>
              <a:t>, 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공공데이터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 algn="ctr"/>
            <a:r>
              <a:rPr lang="en-US" altLang="ko-KR" sz="1000" dirty="0"/>
              <a:t> </a:t>
            </a:r>
            <a:r>
              <a:rPr lang="ko-KR" altLang="en-US" sz="1000" dirty="0" smtClean="0"/>
              <a:t>포털 </a:t>
            </a:r>
            <a:r>
              <a:rPr lang="ko-KR" altLang="en-US" sz="1000" dirty="0" smtClean="0"/>
              <a:t>사이트 </a:t>
            </a:r>
            <a:r>
              <a:rPr lang="en-US" altLang="ko-KR" sz="1000" dirty="0" smtClean="0"/>
              <a:t>) </a:t>
            </a:r>
          </a:p>
          <a:p>
            <a:pPr algn="ctr"/>
            <a:r>
              <a:rPr lang="ko-KR" altLang="en-US" sz="1300" dirty="0" smtClean="0"/>
              <a:t>연동</a:t>
            </a:r>
            <a:endParaRPr lang="en-US" altLang="ko-KR" sz="1300" dirty="0"/>
          </a:p>
        </p:txBody>
      </p:sp>
      <p:grpSp>
        <p:nvGrpSpPr>
          <p:cNvPr id="92" name="그룹 91"/>
          <p:cNvGrpSpPr/>
          <p:nvPr/>
        </p:nvGrpSpPr>
        <p:grpSpPr>
          <a:xfrm>
            <a:off x="8293839" y="3119759"/>
            <a:ext cx="1531173" cy="799217"/>
            <a:chOff x="4480559" y="2759772"/>
            <a:chExt cx="1925619" cy="1021976"/>
          </a:xfrm>
        </p:grpSpPr>
        <p:sp>
          <p:nvSpPr>
            <p:cNvPr id="93" name="모서리가 둥근 직사각형 92"/>
            <p:cNvSpPr/>
            <p:nvPr/>
          </p:nvSpPr>
          <p:spPr>
            <a:xfrm>
              <a:off x="4480559" y="2759772"/>
              <a:ext cx="1925619" cy="10219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787151" y="3014945"/>
              <a:ext cx="1312433" cy="5116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00" dirty="0" smtClean="0"/>
                <a:t>기능 배치 및 화면 구현</a:t>
              </a:r>
              <a:endParaRPr lang="en-US" altLang="ko-KR" sz="1000" dirty="0" smtClean="0"/>
            </a:p>
          </p:txBody>
        </p:sp>
      </p:grpSp>
      <p:cxnSp>
        <p:nvCxnSpPr>
          <p:cNvPr id="95" name="직선 화살표 연결선 94"/>
          <p:cNvCxnSpPr>
            <a:stCxn id="40" idx="3"/>
            <a:endCxn id="93" idx="1"/>
          </p:cNvCxnSpPr>
          <p:nvPr/>
        </p:nvCxnSpPr>
        <p:spPr>
          <a:xfrm>
            <a:off x="7877233" y="3516708"/>
            <a:ext cx="416606" cy="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88" idx="3"/>
            <a:endCxn id="84" idx="2"/>
          </p:cNvCxnSpPr>
          <p:nvPr/>
        </p:nvCxnSpPr>
        <p:spPr>
          <a:xfrm rot="16200000" flipH="1">
            <a:off x="4664976" y="1510539"/>
            <a:ext cx="578656" cy="6258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>
            <a:stCxn id="88" idx="4"/>
            <a:endCxn id="93" idx="3"/>
          </p:cNvCxnSpPr>
          <p:nvPr/>
        </p:nvCxnSpPr>
        <p:spPr>
          <a:xfrm>
            <a:off x="5166318" y="853392"/>
            <a:ext cx="4658694" cy="2665976"/>
          </a:xfrm>
          <a:prstGeom prst="bentConnector3">
            <a:avLst>
              <a:gd name="adj1" fmla="val 1049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순서도: 대체 처리 112"/>
          <p:cNvSpPr/>
          <p:nvPr/>
        </p:nvSpPr>
        <p:spPr>
          <a:xfrm>
            <a:off x="3388667" y="1739093"/>
            <a:ext cx="1151466" cy="400706"/>
          </a:xfrm>
          <a:prstGeom prst="flowChartAlternate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데이터 삽입</a:t>
            </a:r>
            <a:endParaRPr lang="ko-KR" altLang="en-US" sz="1300" dirty="0"/>
          </a:p>
        </p:txBody>
      </p:sp>
      <p:sp>
        <p:nvSpPr>
          <p:cNvPr id="114" name="순서도: 대체 처리 113"/>
          <p:cNvSpPr/>
          <p:nvPr/>
        </p:nvSpPr>
        <p:spPr>
          <a:xfrm>
            <a:off x="7142373" y="241669"/>
            <a:ext cx="2295138" cy="400706"/>
          </a:xfrm>
          <a:prstGeom prst="flowChartAlternate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외부 서버 사용 </a:t>
            </a:r>
            <a:r>
              <a:rPr lang="en-US" altLang="ko-KR" sz="1300" dirty="0" smtClean="0"/>
              <a:t>REST API  </a:t>
            </a:r>
            <a:endParaRPr lang="ko-KR" altLang="en-US" sz="1300" dirty="0"/>
          </a:p>
        </p:txBody>
      </p:sp>
      <p:cxnSp>
        <p:nvCxnSpPr>
          <p:cNvPr id="115" name="직선 화살표 연결선 114"/>
          <p:cNvCxnSpPr>
            <a:stCxn id="93" idx="2"/>
            <a:endCxn id="118" idx="0"/>
          </p:cNvCxnSpPr>
          <p:nvPr/>
        </p:nvCxnSpPr>
        <p:spPr>
          <a:xfrm flipH="1">
            <a:off x="9055529" y="3918976"/>
            <a:ext cx="3897" cy="376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그룹 116"/>
          <p:cNvGrpSpPr/>
          <p:nvPr/>
        </p:nvGrpSpPr>
        <p:grpSpPr>
          <a:xfrm>
            <a:off x="8289942" y="4295752"/>
            <a:ext cx="1531173" cy="799217"/>
            <a:chOff x="4480559" y="2759772"/>
            <a:chExt cx="1925619" cy="1021976"/>
          </a:xfrm>
        </p:grpSpPr>
        <p:sp>
          <p:nvSpPr>
            <p:cNvPr id="118" name="모서리가 둥근 직사각형 117"/>
            <p:cNvSpPr/>
            <p:nvPr/>
          </p:nvSpPr>
          <p:spPr>
            <a:xfrm>
              <a:off x="4480559" y="2759772"/>
              <a:ext cx="1925619" cy="10219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787151" y="3113335"/>
              <a:ext cx="1312433" cy="3148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00" dirty="0" smtClean="0"/>
                <a:t>프로그램 개발</a:t>
              </a:r>
              <a:endParaRPr lang="en-US" altLang="ko-KR" sz="1000" dirty="0" smtClean="0"/>
            </a:p>
          </p:txBody>
        </p:sp>
      </p:grpSp>
      <p:sp>
        <p:nvSpPr>
          <p:cNvPr id="43" name="순서도: 대체 처리 42"/>
          <p:cNvSpPr/>
          <p:nvPr/>
        </p:nvSpPr>
        <p:spPr>
          <a:xfrm>
            <a:off x="6688967" y="1618376"/>
            <a:ext cx="845356" cy="400706"/>
          </a:xfrm>
          <a:prstGeom prst="flowChartAlternate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연 동</a:t>
            </a:r>
            <a:endParaRPr lang="en-US" altLang="ko-KR" sz="1300" dirty="0" smtClean="0"/>
          </a:p>
        </p:txBody>
      </p:sp>
    </p:spTree>
    <p:extLst>
      <p:ext uri="{BB962C8B-B14F-4D97-AF65-F5344CB8AC3E}">
        <p14:creationId xmlns:p14="http://schemas.microsoft.com/office/powerpoint/2010/main" val="356867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62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9</cp:revision>
  <dcterms:created xsi:type="dcterms:W3CDTF">2023-06-13T06:15:17Z</dcterms:created>
  <dcterms:modified xsi:type="dcterms:W3CDTF">2023-06-13T07:49:21Z</dcterms:modified>
</cp:coreProperties>
</file>