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40E7-CDEC-4450-8CF0-DBC3D1209E5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0E76-0234-413C-90D1-0F7C1D8F9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99592" y="404664"/>
            <a:ext cx="734481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9592" y="908720"/>
            <a:ext cx="0" cy="345638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44408" y="404664"/>
            <a:ext cx="0" cy="345638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9592" y="1052736"/>
            <a:ext cx="734481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2160" y="404664"/>
            <a:ext cx="0" cy="345638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608" y="54868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</a:rPr>
              <a:t>              Name of subjects</a:t>
            </a:r>
            <a:endParaRPr lang="en-U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548680"/>
            <a:ext cx="21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</a:rPr>
              <a:t> Sign of Faculty 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99592" y="2348880"/>
            <a:ext cx="734481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9592" y="2852936"/>
            <a:ext cx="734481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7584" y="4221088"/>
            <a:ext cx="2400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: Moin R Mulla</a:t>
            </a:r>
          </a:p>
          <a:p>
            <a:endParaRPr lang="en-US" dirty="0" smtClean="0"/>
          </a:p>
          <a:p>
            <a:r>
              <a:rPr lang="en-US" dirty="0" smtClean="0"/>
              <a:t>Registry : 301cs20012</a:t>
            </a:r>
          </a:p>
          <a:p>
            <a:endParaRPr lang="en-US" dirty="0" smtClean="0"/>
          </a:p>
          <a:p>
            <a:r>
              <a:rPr lang="en-US" dirty="0" smtClean="0"/>
              <a:t>Subject : </a:t>
            </a:r>
            <a:r>
              <a:rPr lang="en-US" dirty="0"/>
              <a:t>C</a:t>
            </a:r>
            <a:r>
              <a:rPr lang="en-US" dirty="0" smtClean="0"/>
              <a:t>yber Security</a:t>
            </a:r>
          </a:p>
          <a:p>
            <a:endParaRPr lang="en-US" dirty="0" smtClean="0"/>
          </a:p>
          <a:p>
            <a:r>
              <a:rPr lang="en-US" dirty="0" smtClean="0"/>
              <a:t>Code : 20cs541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1600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99592" y="4221088"/>
            <a:ext cx="734481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1600" y="1124744"/>
            <a:ext cx="2608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Cyber Security :</a:t>
            </a:r>
          </a:p>
          <a:p>
            <a:r>
              <a:rPr lang="en-US" dirty="0" smtClean="0"/>
              <a:t>Development Assessment</a:t>
            </a:r>
          </a:p>
          <a:p>
            <a:r>
              <a:rPr lang="en-US" dirty="0" smtClean="0"/>
              <a:t>Development Activity</a:t>
            </a:r>
          </a:p>
          <a:p>
            <a:r>
              <a:rPr lang="en-US" dirty="0" smtClean="0"/>
              <a:t>Experiments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1600" y="2420888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899592" y="3356992"/>
            <a:ext cx="734481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1600" y="292494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99592" y="1124744"/>
            <a:ext cx="741682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moin</dc:creator>
  <cp:lastModifiedBy>moin</cp:lastModifiedBy>
  <cp:revision>6</cp:revision>
  <dcterms:created xsi:type="dcterms:W3CDTF">2023-01-14T16:12:09Z</dcterms:created>
  <dcterms:modified xsi:type="dcterms:W3CDTF">2023-01-17T10:03:56Z</dcterms:modified>
</cp:coreProperties>
</file>