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3" r:id="rId3"/>
    <p:sldId id="260" r:id="rId4"/>
    <p:sldId id="258" r:id="rId5"/>
    <p:sldId id="268" r:id="rId6"/>
    <p:sldId id="257" r:id="rId7"/>
    <p:sldId id="259" r:id="rId8"/>
    <p:sldId id="261" r:id="rId9"/>
    <p:sldId id="262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0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7ec1d4e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7ec1d4e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7ec1d4e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7ec1d4e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7ec1d4e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7ec1d4e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ec1d4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7ec1d4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7ec1d4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7ec1d4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FLOW OF CONTROL</a:t>
            </a:r>
            <a:endParaRPr sz="20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SUBTITLE OF PRESENTATION</a:t>
            </a:r>
            <a:endParaRPr sz="15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t="13947" r="1029" b="5289"/>
          <a:stretch/>
        </p:blipFill>
        <p:spPr>
          <a:xfrm>
            <a:off x="0" y="-57150"/>
            <a:ext cx="9144000" cy="49744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Name of quote giver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2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quote text here. Insert quote text here. Insert quote text here. Insert quote text here. Insert quote text here. Insert quote text here. Insert quote text here.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TITLE OF PAGE</a:t>
            </a:r>
            <a:endParaRPr sz="250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SUBTITLE TEXT</a:t>
            </a:r>
            <a:endParaRPr sz="180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5543550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1443900" y="994500"/>
            <a:ext cx="67641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63187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Name of quote giver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24"/>
          <p:cNvSpPr/>
          <p:nvPr/>
        </p:nvSpPr>
        <p:spPr>
          <a:xfrm rot="5400000">
            <a:off x="60864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3213600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quote text here. Insert quote text here. Insert quote text here. Insert quote text here. Insert quote text here. Insert quote text here. Insert quote text here.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659300" y="994500"/>
            <a:ext cx="215400" cy="2849700"/>
          </a:xfrm>
          <a:prstGeom prst="rect">
            <a:avLst/>
          </a:prstGeom>
          <a:solidFill>
            <a:srgbClr val="649E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74" y="1130650"/>
            <a:ext cx="2598725" cy="25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 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What we spoke about last week. 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Working with variables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 err="1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Manupilating</a:t>
            </a: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 the DOM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Functions 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Classes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Data sets 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3499222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FLOW OF CONTROL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In this module we cover: 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Conditional Programming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Comparison Operators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Logical Operators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Switch Statements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Name of quote giver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quote text here. Insert quote text here. Insert quote text here. Insert quote text here. Insert quote text here. Insert quote text here. Insert quote text here.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57275" y="381652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 dirty="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1443900" y="994500"/>
            <a:ext cx="67641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3187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Name of quote giver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6"/>
          <p:cNvSpPr/>
          <p:nvPr/>
        </p:nvSpPr>
        <p:spPr>
          <a:xfrm rot="5400000">
            <a:off x="60864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213600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quote text here. Insert quote text here. Insert quote text here. Insert quote text here. Insert quote text here. Insert quote text here. Insert quote text here.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659300" y="994500"/>
            <a:ext cx="215400" cy="2849700"/>
          </a:xfrm>
          <a:prstGeom prst="rect">
            <a:avLst/>
          </a:prstGeom>
          <a:solidFill>
            <a:srgbClr val="649E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74" y="1130650"/>
            <a:ext cx="2598725" cy="25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TITLE OF PAGE</a:t>
            </a:r>
            <a:endParaRPr sz="250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SUBTITLE TEXT</a:t>
            </a:r>
            <a:endParaRPr sz="180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543550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-342900"/>
            <a:ext cx="9753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On-screen Show (16:9)</PresentationFormat>
  <Paragraphs>71</Paragraphs>
  <Slides>13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Xola dos Santos</cp:lastModifiedBy>
  <cp:revision>1</cp:revision>
  <dcterms:modified xsi:type="dcterms:W3CDTF">2021-09-22T15:55:20Z</dcterms:modified>
</cp:coreProperties>
</file>