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9" r:id="rId6"/>
    <p:sldId id="262" r:id="rId7"/>
    <p:sldId id="268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6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18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Structuring &amp; Interfacing </a:t>
            </a:r>
            <a:b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Externally</a:t>
            </a:r>
            <a:endParaRPr lang="en-US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Think twice, code once. </a:t>
            </a:r>
            <a:endParaRPr sz="44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Inheritance &amp; Static Methods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514861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 Constructor and Factory Functions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Prototypes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Inheritance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Properties and Methods with Inheritance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Static Methods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599" y="908575"/>
            <a:ext cx="3399573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Structuring &amp; Interfacing Externally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514861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JSON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JSON in use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Session and local Storage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Asynchronous Programming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Promises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Separation of Concerns and Composition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5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94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3</cp:revision>
  <dcterms:modified xsi:type="dcterms:W3CDTF">2021-10-27T18:32:15Z</dcterms:modified>
</cp:coreProperties>
</file>