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3" r:id="rId3"/>
    <p:sldId id="260" r:id="rId4"/>
    <p:sldId id="258" r:id="rId5"/>
    <p:sldId id="268" r:id="rId6"/>
    <p:sldId id="257" r:id="rId7"/>
    <p:sldId id="259" r:id="rId8"/>
    <p:sldId id="261" r:id="rId9"/>
    <p:sldId id="262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20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f7ec1d4e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f7ec1d4e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7ec1d4e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7ec1d4e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7ec1d4e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f7ec1d4e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f7ec1d4e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f7ec1d4e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f7ec1d4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f7ec1d4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7ec1d4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7ec1d4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f7ec1d4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f7ec1d4e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f7ec1d4e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f7ec1d4e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7ec1d4e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f7ec1d4e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FLOW OF CONTROL</a:t>
            </a:r>
            <a:endParaRPr sz="20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SUBTITLE OF PRESENTATION</a:t>
            </a:r>
            <a:endParaRPr sz="15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t="13947" r="1029" b="5289"/>
          <a:stretch/>
        </p:blipFill>
        <p:spPr>
          <a:xfrm>
            <a:off x="0" y="-57150"/>
            <a:ext cx="9144000" cy="497442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Name of quote giver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22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2531925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quote text here. Insert quote text here. Insert quote text here. Insert quote text here. Insert quote text here. Insert quote text here. Insert quote text here.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1373900" y="319500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TITLE OF PAGE</a:t>
            </a:r>
            <a:endParaRPr sz="250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SUBTITLE TEXT</a:t>
            </a:r>
            <a:endParaRPr sz="180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5543550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/>
          <p:nvPr/>
        </p:nvSpPr>
        <p:spPr>
          <a:xfrm>
            <a:off x="1443900" y="994500"/>
            <a:ext cx="67641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63187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Name of quote giver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24"/>
          <p:cNvSpPr/>
          <p:nvPr/>
        </p:nvSpPr>
        <p:spPr>
          <a:xfrm rot="5400000">
            <a:off x="60864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3213600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quote text here. Insert quote text here. Insert quote text here. Insert quote text here. Insert quote text here. Insert quote text here. Insert quote text here.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659300" y="994500"/>
            <a:ext cx="215400" cy="2849700"/>
          </a:xfrm>
          <a:prstGeom prst="rect">
            <a:avLst/>
          </a:prstGeom>
          <a:solidFill>
            <a:srgbClr val="649E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74" y="1130650"/>
            <a:ext cx="2598725" cy="25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 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What we spoke about last week. 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Working with variables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 err="1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Manupilating</a:t>
            </a: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 the DOM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Functions 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Classes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56665"/>
              </a:buClr>
              <a:buSzPts val="2000"/>
              <a:buFont typeface="Gill Sans"/>
              <a:buChar char="●"/>
            </a:pPr>
            <a:r>
              <a:rPr lang="en" sz="2000" dirty="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Data sets </a:t>
            </a:r>
            <a:endParaRPr sz="2000" dirty="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3499222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FLOW OF CONTROL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In this module we cover: </a:t>
            </a:r>
            <a:endParaRPr sz="1800"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Conditional Programming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Comparison Operators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Logical Operators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Switch Statements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1443900" y="994500"/>
            <a:ext cx="62562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853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Name of quote giver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4"/>
          <p:cNvSpPr/>
          <p:nvPr/>
        </p:nvSpPr>
        <p:spPr>
          <a:xfrm rot="5400000">
            <a:off x="55530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2531925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quote text here. Insert quote text here. Insert quote text here. Insert quote text here. Insert quote text here. Insert quote text here. Insert quote text here.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1357275" y="381652"/>
            <a:ext cx="17787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solidFill>
                  <a:srgbClr val="EFEFEF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 sz="20000" dirty="0">
              <a:solidFill>
                <a:srgbClr val="EFEFE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1443900" y="994500"/>
            <a:ext cx="6764100" cy="284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1443900" y="994500"/>
            <a:ext cx="215400" cy="2849700"/>
          </a:xfrm>
          <a:prstGeom prst="rect">
            <a:avLst/>
          </a:prstGeom>
          <a:solidFill>
            <a:srgbClr val="D762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6318775" y="328728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Name of quote giver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6"/>
          <p:cNvSpPr/>
          <p:nvPr/>
        </p:nvSpPr>
        <p:spPr>
          <a:xfrm rot="5400000">
            <a:off x="6086413" y="344250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3213600" y="1718201"/>
            <a:ext cx="4523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Insert quote text here. Insert quote text here. Insert quote text here. Insert quote text here. Insert quote text here. Insert quote text here. Insert quote text here.</a:t>
            </a:r>
            <a:endParaRPr sz="2000"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659300" y="994500"/>
            <a:ext cx="215400" cy="2849700"/>
          </a:xfrm>
          <a:prstGeom prst="rect">
            <a:avLst/>
          </a:prstGeom>
          <a:solidFill>
            <a:srgbClr val="649E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74" y="1130650"/>
            <a:ext cx="2598725" cy="25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579600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TITLE OF PAGE</a:t>
            </a:r>
            <a:endParaRPr sz="250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7623A"/>
                </a:solidFill>
                <a:latin typeface="Gill Sans"/>
                <a:ea typeface="Gill Sans"/>
                <a:cs typeface="Gill Sans"/>
                <a:sym typeface="Gill Sans"/>
              </a:rPr>
              <a:t>SUBTITLE TEXT</a:t>
            </a:r>
            <a:endParaRPr sz="180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5543550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bullet point here</a:t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-342900"/>
            <a:ext cx="9753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297</Words>
  <Application>Microsoft Office PowerPoint</Application>
  <PresentationFormat>On-screen Show (16:9)</PresentationFormat>
  <Paragraphs>71</Paragraphs>
  <Slides>13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Xola dos Santos</cp:lastModifiedBy>
  <cp:revision>1</cp:revision>
  <dcterms:modified xsi:type="dcterms:W3CDTF">2021-09-22T17:28:13Z</dcterms:modified>
</cp:coreProperties>
</file>