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1" r:id="rId6"/>
    <p:sldId id="260" r:id="rId7"/>
    <p:sldId id="269" r:id="rId8"/>
    <p:sldId id="262" r:id="rId9"/>
    <p:sldId id="263" r:id="rId10"/>
    <p:sldId id="264" r:id="rId11"/>
    <p:sldId id="268" r:id="rId12"/>
  </p:sldIdLst>
  <p:sldSz cx="9144000" cy="5143500" type="screen16x9"/>
  <p:notesSz cx="6858000" cy="9144000"/>
  <p:embeddedFontLst>
    <p:embeddedFont>
      <p:font typeface="Gill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08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7ec1d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7ec1d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7ec1d4e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7ec1d4e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7ec1d4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7ec1d4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7ec1d4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7ec1d4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7ec1d4e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f7ec1d4e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7ec1d4e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7ec1d4e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7ec1d4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7ec1d4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7ec1d4e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7ec1d4e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947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7ec1d4e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f7ec1d4e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7ec1d4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7ec1d4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" y="0"/>
            <a:ext cx="91372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0075" y="3397950"/>
            <a:ext cx="4523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Intro To Object Oriented Programming</a:t>
            </a:r>
            <a:br>
              <a:rPr lang="en-US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5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A new “programming paradigm”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3B3AB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  <a:endParaRPr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"/>
            <a:ext cx="9144001" cy="51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632125" y="340253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www.codespace.co.za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@codespace_academy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emma@codespace.co.za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30075" y="313825"/>
            <a:ext cx="452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CONTACT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 rot="5400000">
            <a:off x="399763" y="355775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5400000">
            <a:off x="399763" y="3889371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5400000">
            <a:off x="399763" y="4220992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1443900" y="994500"/>
            <a:ext cx="6256200" cy="284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443900" y="994500"/>
            <a:ext cx="215400" cy="2849700"/>
          </a:xfrm>
          <a:prstGeom prst="rect">
            <a:avLst/>
          </a:prstGeom>
          <a:solidFill>
            <a:srgbClr val="D762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785375" y="328728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  <a:endParaRPr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4"/>
          <p:cNvSpPr/>
          <p:nvPr/>
        </p:nvSpPr>
        <p:spPr>
          <a:xfrm rot="5400000">
            <a:off x="5553013" y="344250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531925" y="1718201"/>
            <a:ext cx="45231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Think twice, code once. </a:t>
            </a:r>
            <a:endParaRPr sz="44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373900" y="319500"/>
            <a:ext cx="17787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EFEFEF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endParaRPr sz="20000">
              <a:solidFill>
                <a:srgbClr val="EFEFE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/>
          </a:p>
        </p:txBody>
      </p:sp>
      <p:sp>
        <p:nvSpPr>
          <p:cNvPr id="93" name="Google Shape;93;p16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CB0C2C-278E-47D2-86DC-A230C9695316}"/>
              </a:ext>
            </a:extLst>
          </p:cNvPr>
          <p:cNvSpPr txBox="1"/>
          <p:nvPr/>
        </p:nvSpPr>
        <p:spPr>
          <a:xfrm>
            <a:off x="279400" y="562613"/>
            <a:ext cx="457764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ZA" dirty="0"/>
          </a:p>
          <a:p>
            <a:r>
              <a:rPr lang="en-ZA" dirty="0"/>
              <a:t>Conditional Operators: </a:t>
            </a:r>
          </a:p>
          <a:p>
            <a:endParaRPr lang="en-ZA" dirty="0"/>
          </a:p>
          <a:p>
            <a:r>
              <a:rPr lang="en-ZA" dirty="0"/>
              <a:t>- is equal to == </a:t>
            </a:r>
          </a:p>
          <a:p>
            <a:r>
              <a:rPr lang="en-ZA" dirty="0"/>
              <a:t>- is not equal to != </a:t>
            </a:r>
          </a:p>
          <a:p>
            <a:r>
              <a:rPr lang="en-ZA" dirty="0"/>
              <a:t>- is (strict) equal to === ( checks data type and value )</a:t>
            </a:r>
          </a:p>
          <a:p>
            <a:r>
              <a:rPr lang="en-ZA" dirty="0"/>
              <a:t>- is (strict) not equal to !== </a:t>
            </a:r>
          </a:p>
          <a:p>
            <a:r>
              <a:rPr lang="en-ZA" dirty="0"/>
              <a:t>- is greater than &gt; </a:t>
            </a:r>
          </a:p>
          <a:p>
            <a:r>
              <a:rPr lang="en-ZA" dirty="0"/>
              <a:t>- is less than sign &lt; </a:t>
            </a:r>
          </a:p>
          <a:p>
            <a:endParaRPr lang="en-ZA" dirty="0"/>
          </a:p>
          <a:p>
            <a:r>
              <a:rPr lang="en-ZA" dirty="0"/>
              <a:t>Logical Operators: </a:t>
            </a:r>
          </a:p>
          <a:p>
            <a:endParaRPr lang="en-ZA" dirty="0"/>
          </a:p>
          <a:p>
            <a:r>
              <a:rPr lang="en-ZA" dirty="0"/>
              <a:t>- Logical AND : &amp;&amp; </a:t>
            </a:r>
          </a:p>
          <a:p>
            <a:r>
              <a:rPr lang="en-ZA" dirty="0"/>
              <a:t>- Logical OR : || </a:t>
            </a:r>
          </a:p>
          <a:p>
            <a:r>
              <a:rPr lang="en-ZA" dirty="0"/>
              <a:t>- Logical NOT : !</a:t>
            </a:r>
          </a:p>
          <a:p>
            <a:endParaRPr lang="en-ZA" dirty="0"/>
          </a:p>
          <a:p>
            <a:r>
              <a:rPr lang="en-ZA" dirty="0"/>
              <a:t>Switch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F1577-8080-45F1-B6BB-C465B677A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044" y="267436"/>
            <a:ext cx="4007556" cy="4496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RECAP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What we covered last week</a:t>
            </a:r>
            <a:endParaRPr sz="1800"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Loops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Functions</a:t>
            </a: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579600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Objects &amp; Arrays </a:t>
            </a:r>
          </a:p>
        </p:txBody>
      </p:sp>
      <p:sp>
        <p:nvSpPr>
          <p:cNvPr id="119" name="Google Shape;119;p18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5283906" y="1756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Arrays Intro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Data Types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Objects Intro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Array Methods &amp; Properties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Arrays in Dept</a:t>
            </a: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9262532" cy="521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579600" y="908575"/>
            <a:ext cx="3135192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OOP &amp; Software Maintenance</a:t>
            </a:r>
          </a:p>
        </p:txBody>
      </p:sp>
      <p:sp>
        <p:nvSpPr>
          <p:cNvPr id="119" name="Google Shape;119;p18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5283906" y="1756400"/>
            <a:ext cx="3430886" cy="26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Fundamental Object Oriented Programming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Variable Scope &amp; Data Encapsulation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Understanding Classes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Object Privacy with Object Accessors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Understanding this</a:t>
            </a: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803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200" y="-342900"/>
            <a:ext cx="97536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Challenges 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Exercises for next week </a:t>
            </a:r>
            <a:endParaRPr sz="1800"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479775" y="2175400"/>
            <a:ext cx="3403603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Frontend Validation Challenges 1-3</a:t>
            </a: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190</Words>
  <Application>Microsoft Office PowerPoint</Application>
  <PresentationFormat>On-screen Show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Xola dos Santos</dc:creator>
  <cp:lastModifiedBy>Xola dos Santos</cp:lastModifiedBy>
  <cp:revision>2</cp:revision>
  <dcterms:modified xsi:type="dcterms:W3CDTF">2021-10-13T17:13:56Z</dcterms:modified>
</cp:coreProperties>
</file>