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9" r:id="rId4"/>
    <p:sldId id="264" r:id="rId5"/>
    <p:sldId id="261" r:id="rId6"/>
    <p:sldId id="262" r:id="rId7"/>
    <p:sldId id="268" r:id="rId8"/>
  </p:sldIdLst>
  <p:sldSz cx="9144000" cy="5143500" type="screen16x9"/>
  <p:notesSz cx="6858000" cy="9144000"/>
  <p:embeddedFontLst>
    <p:embeddedFont>
      <p:font typeface="Gill Sans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68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7ec1d4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7ec1d4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7ec1d4e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7ec1d4e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18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7ec1d4e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7ec1d4e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7ec1d4e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7ec1d4e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7ec1d4e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7ec1d4e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Inheritance &amp; Static Methods</a:t>
            </a:r>
            <a:endParaRPr lang="en-US" sz="15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  <a:endParaRPr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1443900" y="994500"/>
            <a:ext cx="62562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7853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  <a:endParaRPr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4"/>
          <p:cNvSpPr/>
          <p:nvPr/>
        </p:nvSpPr>
        <p:spPr>
          <a:xfrm rot="5400000">
            <a:off x="55530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531925" y="1718201"/>
            <a:ext cx="4523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Think twice, code once. </a:t>
            </a:r>
            <a:endParaRPr sz="44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73900" y="319500"/>
            <a:ext cx="17787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EFEFEF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endParaRPr sz="20000">
              <a:solidFill>
                <a:srgbClr val="EFEFE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579600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RECAP: OOP</a:t>
            </a:r>
          </a:p>
        </p:txBody>
      </p:sp>
      <p:sp>
        <p:nvSpPr>
          <p:cNvPr id="119" name="Google Shape;119;p18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283906" y="1756400"/>
            <a:ext cx="3514861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OOP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Variable Scope &amp; Data Encapsulation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Classes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Object Privacy with Object Accessors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Understanding this</a:t>
            </a: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59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579600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Inheritance &amp; Static Methods</a:t>
            </a:r>
          </a:p>
        </p:txBody>
      </p:sp>
      <p:sp>
        <p:nvSpPr>
          <p:cNvPr id="119" name="Google Shape;119;p18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283906" y="1756400"/>
            <a:ext cx="3514861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Object Constructor and Factory Functions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Prototypes Intro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Inheritance Intro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Properties and Methods with Inheritance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Static Methods</a:t>
            </a: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200" y="-342900"/>
            <a:ext cx="97536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87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Xola dos Santos</dc:creator>
  <cp:lastModifiedBy>Xola dos Santos</cp:lastModifiedBy>
  <cp:revision>2</cp:revision>
  <dcterms:modified xsi:type="dcterms:W3CDTF">2021-10-20T16:12:41Z</dcterms:modified>
</cp:coreProperties>
</file>