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9144000" cy="5143500" type="screen16x9"/>
  <p:notesSz cx="6858000" cy="9144000"/>
  <p:embeddedFontLs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30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7ec1d4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7ec1d4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Objects &amp; Arrays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Working with complex data types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29 SEPTEMBER | 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Think twice, code once. </a:t>
            </a:r>
            <a:endParaRPr sz="44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What we covered last week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Types of conditionals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Logical operators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/>
          </a:p>
        </p:txBody>
      </p:sp>
      <p:sp>
        <p:nvSpPr>
          <p:cNvPr id="93" name="Google Shape;93;p16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B0C2C-278E-47D2-86DC-A230C9695316}"/>
              </a:ext>
            </a:extLst>
          </p:cNvPr>
          <p:cNvSpPr txBox="1"/>
          <p:nvPr/>
        </p:nvSpPr>
        <p:spPr>
          <a:xfrm>
            <a:off x="279400" y="562613"/>
            <a:ext cx="45776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ZA" dirty="0"/>
          </a:p>
          <a:p>
            <a:r>
              <a:rPr lang="en-ZA" dirty="0"/>
              <a:t>Conditional Operators: </a:t>
            </a:r>
          </a:p>
          <a:p>
            <a:endParaRPr lang="en-ZA" dirty="0"/>
          </a:p>
          <a:p>
            <a:r>
              <a:rPr lang="en-ZA" dirty="0"/>
              <a:t>- is equal to == </a:t>
            </a:r>
          </a:p>
          <a:p>
            <a:r>
              <a:rPr lang="en-ZA" dirty="0"/>
              <a:t>- is not equal to != </a:t>
            </a:r>
          </a:p>
          <a:p>
            <a:r>
              <a:rPr lang="en-ZA" dirty="0"/>
              <a:t>- is (strict) equal to === ( checks data type and value )</a:t>
            </a:r>
          </a:p>
          <a:p>
            <a:r>
              <a:rPr lang="en-ZA" dirty="0"/>
              <a:t>- is (strict) not equal to !== </a:t>
            </a:r>
          </a:p>
          <a:p>
            <a:r>
              <a:rPr lang="en-ZA" dirty="0"/>
              <a:t>- is greater than &gt; </a:t>
            </a:r>
          </a:p>
          <a:p>
            <a:r>
              <a:rPr lang="en-ZA" dirty="0"/>
              <a:t>- is less than sign &lt; </a:t>
            </a:r>
          </a:p>
          <a:p>
            <a:endParaRPr lang="en-ZA" dirty="0"/>
          </a:p>
          <a:p>
            <a:r>
              <a:rPr lang="en-ZA" dirty="0"/>
              <a:t>Logical Operators: </a:t>
            </a:r>
          </a:p>
          <a:p>
            <a:endParaRPr lang="en-ZA" dirty="0"/>
          </a:p>
          <a:p>
            <a:r>
              <a:rPr lang="en-ZA" dirty="0"/>
              <a:t>- Logical AND : &amp;&amp; </a:t>
            </a:r>
          </a:p>
          <a:p>
            <a:r>
              <a:rPr lang="en-ZA" dirty="0"/>
              <a:t>- Logical OR : || </a:t>
            </a:r>
          </a:p>
          <a:p>
            <a:r>
              <a:rPr lang="en-ZA" dirty="0"/>
              <a:t>- Logical NOT : !</a:t>
            </a:r>
          </a:p>
          <a:p>
            <a:endParaRPr lang="en-ZA" dirty="0"/>
          </a:p>
          <a:p>
            <a:r>
              <a:rPr lang="en-ZA" dirty="0"/>
              <a:t>Switch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F1577-8080-45F1-B6BB-C465B677A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044" y="267436"/>
            <a:ext cx="4007556" cy="4496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Objects &amp; Arrays 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Arrays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Data Types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Array Methods &amp; Properties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Arrays in Dept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342900"/>
            <a:ext cx="9753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Challenges 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Exercises for next week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79775" y="2175400"/>
            <a:ext cx="3403603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Frontend Validation Challenges 1-3</a:t>
            </a: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1</cp:revision>
  <dcterms:modified xsi:type="dcterms:W3CDTF">2021-09-29T17:04:04Z</dcterms:modified>
</cp:coreProperties>
</file>