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8" r:id="rId4"/>
    <p:sldId id="269" r:id="rId5"/>
    <p:sldId id="268" r:id="rId6"/>
  </p:sldIdLst>
  <p:sldSz cx="9144000" cy="5143500" type="screen16x9"/>
  <p:notesSz cx="6858000" cy="9144000"/>
  <p:embeddedFontLst>
    <p:embeddedFont>
      <p:font typeface="Gill Sans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20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257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Box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2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HTML structural elements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Wireframing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CSS Intro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CONTENT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Padding &amp; margins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Page layout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325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Xola dos Santos</dc:creator>
  <cp:lastModifiedBy>Xola dos Santos</cp:lastModifiedBy>
  <cp:revision>3</cp:revision>
  <dcterms:modified xsi:type="dcterms:W3CDTF">2021-11-22T16:11:31Z</dcterms:modified>
</cp:coreProperties>
</file>