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0" r:id="rId3"/>
    <p:sldId id="258" r:id="rId4"/>
    <p:sldId id="268" r:id="rId5"/>
  </p:sldIdLst>
  <p:sldSz cx="9144000" cy="5143500" type="screen16x9"/>
  <p:notesSz cx="6858000" cy="9144000"/>
  <p:embeddedFontLst>
    <p:embeddedFont>
      <p:font typeface="Gill Sans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7ec1d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7ec1d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f7ec1d4e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f7ec1d4e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7ec1d4e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7ec1d4e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f7ec1d4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f7ec1d4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" y="0"/>
            <a:ext cx="913727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0075" y="3397950"/>
            <a:ext cx="4523100" cy="11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Add content with HTML</a:t>
            </a:r>
            <a:br>
              <a:rPr lang="en-US" sz="20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lang="en-US" sz="1800" dirty="0">
              <a:solidFill>
                <a:srgbClr val="D7623A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3B3AB"/>
                </a:solidFill>
                <a:latin typeface="Gill Sans"/>
                <a:ea typeface="Gill Sans"/>
                <a:cs typeface="Gill Sans"/>
                <a:sym typeface="Gill Sans"/>
              </a:rPr>
              <a:t>Xola dos Santos</a:t>
            </a:r>
            <a:endParaRPr dirty="0">
              <a:solidFill>
                <a:srgbClr val="B3B3A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2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566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5825" y="908575"/>
            <a:ext cx="25989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649E8F"/>
                </a:solidFill>
                <a:latin typeface="Gill Sans"/>
                <a:ea typeface="Gill Sans"/>
                <a:cs typeface="Gill Sans"/>
                <a:sym typeface="Gill Sans"/>
              </a:rPr>
              <a:t>CONTENT</a:t>
            </a:r>
            <a:endParaRPr sz="2500" dirty="0">
              <a:solidFill>
                <a:srgbClr val="649E8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479775" y="2175400"/>
            <a:ext cx="45231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HTML structural elements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Wireframing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Gill Sans"/>
              <a:buChar char="●"/>
            </a:pPr>
            <a:r>
              <a:rPr lang="en-US" sz="2000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CSS Intro</a:t>
            </a: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3900" y="0"/>
            <a:ext cx="4880101" cy="48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"/>
            <a:ext cx="9144001" cy="514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/>
        </p:nvSpPr>
        <p:spPr>
          <a:xfrm>
            <a:off x="632125" y="3402538"/>
            <a:ext cx="45231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www.codespace.co.za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@codespace_academy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6665"/>
                </a:solidFill>
                <a:latin typeface="Gill Sans"/>
                <a:ea typeface="Gill Sans"/>
                <a:cs typeface="Gill Sans"/>
                <a:sym typeface="Gill Sans"/>
              </a:rPr>
              <a:t>emma@codespace.co.za</a:t>
            </a: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5666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0" y="4880100"/>
            <a:ext cx="9144000" cy="263400"/>
          </a:xfrm>
          <a:prstGeom prst="rect">
            <a:avLst/>
          </a:prstGeom>
          <a:solidFill>
            <a:srgbClr val="649E8F"/>
          </a:solidFill>
          <a:ln w="9525" cap="flat" cmpd="sng">
            <a:solidFill>
              <a:srgbClr val="649E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7212600" y="4880100"/>
            <a:ext cx="1931400" cy="263400"/>
          </a:xfrm>
          <a:prstGeom prst="rect">
            <a:avLst/>
          </a:prstGeom>
          <a:solidFill>
            <a:srgbClr val="B3B3AB"/>
          </a:solidFill>
          <a:ln w="9525" cap="flat" cmpd="sng">
            <a:solidFill>
              <a:srgbClr val="B3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74" y="4953925"/>
            <a:ext cx="1575999" cy="1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50" y="4931817"/>
            <a:ext cx="1073603" cy="1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30075" y="313825"/>
            <a:ext cx="45231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CONTACT</a:t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825" y="2760175"/>
            <a:ext cx="2566879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 rot="5400000">
            <a:off x="399763" y="3557750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5400000">
            <a:off x="399763" y="3889371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5400000">
            <a:off x="399763" y="4220992"/>
            <a:ext cx="121800" cy="105300"/>
          </a:xfrm>
          <a:prstGeom prst="triangle">
            <a:avLst>
              <a:gd name="adj" fmla="val 50000"/>
            </a:avLst>
          </a:prstGeom>
          <a:solidFill>
            <a:srgbClr val="D7623A"/>
          </a:solidFill>
          <a:ln w="9525" cap="flat" cmpd="sng">
            <a:solidFill>
              <a:srgbClr val="D762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Xola dos Santos</dc:creator>
  <cp:lastModifiedBy>Xola dos Santos</cp:lastModifiedBy>
  <cp:revision>2</cp:revision>
  <dcterms:modified xsi:type="dcterms:W3CDTF">2021-11-08T16:00:37Z</dcterms:modified>
</cp:coreProperties>
</file>