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63" r:id="rId4"/>
    <p:sldId id="260" r:id="rId5"/>
    <p:sldId id="258" r:id="rId6"/>
    <p:sldId id="264" r:id="rId7"/>
    <p:sldId id="268" r:id="rId8"/>
  </p:sldIdLst>
  <p:sldSz cx="9144000" cy="5143500" type="screen16x9"/>
  <p:notesSz cx="6858000" cy="9144000"/>
  <p:embeddedFontLst>
    <p:embeddedFont>
      <p:font typeface="Gill Sans" panose="020B0604020202020204" charset="0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408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f7ec1d4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f7ec1d4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f7ec1d4e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f7ec1d4e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f7ec1d4e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f7ec1d4e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f7ec1d4e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f7ec1d4e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f7ec1d4e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f7ec1d4ea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f7ec1d4ea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f7ec1d4ea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f7ec1d4ea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f7ec1d4ea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2" y="0"/>
            <a:ext cx="913727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30075" y="3397950"/>
            <a:ext cx="4523100" cy="11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649E8F"/>
                </a:solidFill>
                <a:latin typeface="Gill Sans"/>
                <a:ea typeface="Gill Sans"/>
                <a:cs typeface="Gill Sans"/>
                <a:sym typeface="Gill Sans"/>
              </a:rPr>
              <a:t>Creating RESTful Applications</a:t>
            </a:r>
            <a:br>
              <a:rPr lang="en-US" sz="2000" dirty="0">
                <a:solidFill>
                  <a:srgbClr val="649E8F"/>
                </a:solidFill>
                <a:latin typeface="Gill Sans"/>
                <a:ea typeface="Gill Sans"/>
                <a:cs typeface="Gill Sans"/>
                <a:sym typeface="Gill Sans"/>
              </a:rPr>
            </a:br>
            <a:endParaRPr lang="en-US" sz="1500" dirty="0">
              <a:solidFill>
                <a:srgbClr val="D7623A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ZA" sz="1800" dirty="0">
              <a:solidFill>
                <a:srgbClr val="D7623A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B3B3AB"/>
                </a:solidFill>
                <a:latin typeface="Gill Sans"/>
                <a:ea typeface="Gill Sans"/>
                <a:cs typeface="Gill Sans"/>
                <a:sym typeface="Gill Sans"/>
              </a:rPr>
              <a:t>XOLA DOS SANTOS</a:t>
            </a:r>
            <a:endParaRPr dirty="0">
              <a:solidFill>
                <a:srgbClr val="B3B3AB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1825" y="2760175"/>
            <a:ext cx="2566879" cy="38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9144000" cy="51434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/>
          <p:nvPr/>
        </p:nvSpPr>
        <p:spPr>
          <a:xfrm>
            <a:off x="1443900" y="994500"/>
            <a:ext cx="6256200" cy="284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1443900" y="994500"/>
            <a:ext cx="215400" cy="2849700"/>
          </a:xfrm>
          <a:prstGeom prst="rect">
            <a:avLst/>
          </a:prstGeom>
          <a:solidFill>
            <a:srgbClr val="D762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5785375" y="3287288"/>
            <a:ext cx="4523100" cy="12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— Martin Fowler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" name="Google Shape;73;p14"/>
          <p:cNvSpPr/>
          <p:nvPr/>
        </p:nvSpPr>
        <p:spPr>
          <a:xfrm rot="5400000">
            <a:off x="5553013" y="3442500"/>
            <a:ext cx="121800" cy="105300"/>
          </a:xfrm>
          <a:prstGeom prst="triangle">
            <a:avLst>
              <a:gd name="adj" fmla="val 50000"/>
            </a:avLst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2531925" y="1485900"/>
            <a:ext cx="4523100" cy="163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Any fool can write code that a computer can understand.</a:t>
            </a:r>
            <a:br>
              <a:rPr lang="en-US" sz="2000" dirty="0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</a:br>
            <a:endParaRPr lang="en-US" sz="2000" dirty="0"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Good programmers write code that humans can understand.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1357275" y="381652"/>
            <a:ext cx="1778700" cy="12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 dirty="0">
                <a:solidFill>
                  <a:srgbClr val="EFEFEF"/>
                </a:solidFill>
                <a:latin typeface="Gill Sans"/>
                <a:ea typeface="Gill Sans"/>
                <a:cs typeface="Gill Sans"/>
                <a:sym typeface="Gill Sans"/>
              </a:rPr>
              <a:t>“</a:t>
            </a:r>
            <a:endParaRPr sz="20000" dirty="0">
              <a:solidFill>
                <a:srgbClr val="EFEFE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/>
        </p:nvSpPr>
        <p:spPr>
          <a:xfrm>
            <a:off x="515825" y="908575"/>
            <a:ext cx="2598900" cy="7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649E8F"/>
                </a:solidFill>
                <a:latin typeface="Gill Sans"/>
                <a:ea typeface="Gill Sans"/>
                <a:cs typeface="Gill Sans"/>
                <a:sym typeface="Gill Sans"/>
              </a:rPr>
              <a:t>RECAP </a:t>
            </a:r>
            <a:endParaRPr sz="2500" dirty="0">
              <a:solidFill>
                <a:srgbClr val="649E8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D7623A"/>
                </a:solidFill>
                <a:latin typeface="Gill Sans"/>
                <a:ea typeface="Gill Sans"/>
                <a:cs typeface="Gill Sans"/>
                <a:sym typeface="Gill Sans"/>
              </a:rPr>
              <a:t>What we spoke about last week. </a:t>
            </a:r>
            <a:endParaRPr sz="1800" dirty="0">
              <a:solidFill>
                <a:srgbClr val="B3B3AB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9" name="Google Shape;139;p20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 txBox="1"/>
          <p:nvPr/>
        </p:nvSpPr>
        <p:spPr>
          <a:xfrm>
            <a:off x="479775" y="2175399"/>
            <a:ext cx="3579041" cy="24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656665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Intro to </a:t>
            </a:r>
            <a:r>
              <a:rPr lang="en-US" sz="2000" dirty="0" err="1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Node.Js</a:t>
            </a:r>
            <a:endParaRPr lang="en-US" sz="2000" dirty="0"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656665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Getting Started with Node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656665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Intro to Node Modules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656665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ES6 Modules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656665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Node's Built-in HTTP Module</a:t>
            </a:r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3900" y="0"/>
            <a:ext cx="4880101" cy="488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8533" y="0"/>
            <a:ext cx="9262532" cy="521017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6566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515825" y="908575"/>
            <a:ext cx="3499222" cy="7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649E8F"/>
                </a:solidFill>
                <a:latin typeface="Gill Sans"/>
                <a:ea typeface="Gill Sans"/>
                <a:cs typeface="Gill Sans"/>
                <a:sym typeface="Gill Sans"/>
              </a:rPr>
              <a:t>Creating RESTful Applications</a:t>
            </a:r>
            <a:br>
              <a:rPr lang="en-US" sz="2500" dirty="0">
                <a:solidFill>
                  <a:srgbClr val="649E8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1800" dirty="0">
                <a:solidFill>
                  <a:srgbClr val="D7623A"/>
                </a:solidFill>
                <a:latin typeface="Gill Sans"/>
                <a:ea typeface="Gill Sans"/>
                <a:cs typeface="Gill Sans"/>
                <a:sym typeface="Gill Sans"/>
              </a:rPr>
              <a:t>In this module we cover: </a:t>
            </a:r>
            <a:endParaRPr lang="en-US" sz="1800" dirty="0">
              <a:solidFill>
                <a:srgbClr val="B3B3AB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479775" y="2175400"/>
            <a:ext cx="3499222" cy="18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An Introduction to REST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Node's File System Module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What is AJAX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AJAX in context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The </a:t>
            </a:r>
            <a:r>
              <a:rPr lang="en-US" sz="2000" dirty="0" err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XMLHTTPRequest</a:t>
            </a: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JavaScript Object</a:t>
            </a:r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3900" y="0"/>
            <a:ext cx="4880101" cy="488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1" name="Google Shape;151;p21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2"/>
            <a:ext cx="9144001" cy="514122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5"/>
          <p:cNvSpPr txBox="1"/>
          <p:nvPr/>
        </p:nvSpPr>
        <p:spPr>
          <a:xfrm>
            <a:off x="632125" y="3402538"/>
            <a:ext cx="4523100" cy="12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www.codespace.co.za</a:t>
            </a:r>
            <a:endParaRPr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@codespace_academy</a:t>
            </a:r>
            <a:endParaRPr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emma@codespace.co.za</a:t>
            </a:r>
            <a:endParaRPr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03" name="Google Shape;203;p25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04" name="Google Shape;20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5"/>
          <p:cNvSpPr txBox="1"/>
          <p:nvPr/>
        </p:nvSpPr>
        <p:spPr>
          <a:xfrm>
            <a:off x="230075" y="313825"/>
            <a:ext cx="45231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CONTACT</a:t>
            </a:r>
            <a:endParaRPr sz="15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07" name="Google Shape;207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1825" y="2760175"/>
            <a:ext cx="2566879" cy="38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5"/>
          <p:cNvSpPr/>
          <p:nvPr/>
        </p:nvSpPr>
        <p:spPr>
          <a:xfrm rot="5400000">
            <a:off x="399763" y="3557750"/>
            <a:ext cx="121800" cy="105300"/>
          </a:xfrm>
          <a:prstGeom prst="triangle">
            <a:avLst>
              <a:gd name="adj" fmla="val 50000"/>
            </a:avLst>
          </a:prstGeom>
          <a:solidFill>
            <a:srgbClr val="D7623A"/>
          </a:solidFill>
          <a:ln w="9525" cap="flat" cmpd="sng">
            <a:solidFill>
              <a:srgbClr val="D7623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5"/>
          <p:cNvSpPr/>
          <p:nvPr/>
        </p:nvSpPr>
        <p:spPr>
          <a:xfrm rot="5400000">
            <a:off x="399763" y="3889371"/>
            <a:ext cx="121800" cy="105300"/>
          </a:xfrm>
          <a:prstGeom prst="triangle">
            <a:avLst>
              <a:gd name="adj" fmla="val 50000"/>
            </a:avLst>
          </a:prstGeom>
          <a:solidFill>
            <a:srgbClr val="D7623A"/>
          </a:solidFill>
          <a:ln w="9525" cap="flat" cmpd="sng">
            <a:solidFill>
              <a:srgbClr val="D7623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5"/>
          <p:cNvSpPr/>
          <p:nvPr/>
        </p:nvSpPr>
        <p:spPr>
          <a:xfrm rot="5400000">
            <a:off x="399763" y="4220992"/>
            <a:ext cx="121800" cy="105300"/>
          </a:xfrm>
          <a:prstGeom prst="triangle">
            <a:avLst>
              <a:gd name="adj" fmla="val 50000"/>
            </a:avLst>
          </a:prstGeom>
          <a:solidFill>
            <a:srgbClr val="D7623A"/>
          </a:solidFill>
          <a:ln w="9525" cap="flat" cmpd="sng">
            <a:solidFill>
              <a:srgbClr val="D7623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120</Words>
  <Application>Microsoft Office PowerPoint</Application>
  <PresentationFormat>On-screen Show (16:9)</PresentationFormat>
  <Paragraphs>38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Xola dos Santos</cp:lastModifiedBy>
  <cp:revision>2</cp:revision>
  <dcterms:modified xsi:type="dcterms:W3CDTF">2021-10-12T17:06:59Z</dcterms:modified>
</cp:coreProperties>
</file>