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8" r:id="rId6"/>
    <p:sldId id="264" r:id="rId7"/>
    <p:sldId id="268" r:id="rId8"/>
  </p:sldIdLst>
  <p:sldSz cx="9144000" cy="5143500" type="screen16x9"/>
  <p:notesSz cx="6858000" cy="9144000"/>
  <p:embeddedFontLs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Creating RESTful Applications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— Martin Fowler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485900"/>
            <a:ext cx="4523100" cy="163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Any fool can write code that a computer can understand.</a:t>
            </a:r>
            <a:b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Good programmers write code that humans can understand.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57275" y="381652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 dirty="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spoke about last week.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399"/>
            <a:ext cx="3579041" cy="24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Intro to </a:t>
            </a:r>
            <a:r>
              <a:rPr lang="en-US" sz="20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Node.Js</a:t>
            </a:r>
            <a:endParaRPr lang="en-US"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Getting Started with Node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Intro to Node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ES6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Node's Built-in HTTP Module</a:t>
            </a: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3499222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Creating RESTful Applications</a:t>
            </a:r>
            <a:b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In this module we cover: </a:t>
            </a:r>
            <a:endParaRPr lang="en-US"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3499222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 Introduction to REST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Node's File System Module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What is AJAX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AJAX in context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2000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XMLHTTPRequest</a:t>
            </a: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JavaScript Object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120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Xola dos Santos</cp:lastModifiedBy>
  <cp:revision>2</cp:revision>
  <dcterms:modified xsi:type="dcterms:W3CDTF">2021-10-19T17:24:38Z</dcterms:modified>
</cp:coreProperties>
</file>