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69" r:id="rId4"/>
    <p:sldId id="258" r:id="rId5"/>
    <p:sldId id="268" r:id="rId6"/>
  </p:sldIdLst>
  <p:sldSz cx="9144000" cy="5143500" type="screen16x9"/>
  <p:notesSz cx="6858000" cy="9144000"/>
  <p:embeddedFontLst>
    <p:embeddedFont>
      <p:font typeface="Gill Sans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0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00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Responsive Design</a:t>
            </a:r>
            <a:b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pt-BR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Animation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Forms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68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CONTENT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Images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Responsive Design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Grid Layout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2</cp:revision>
  <dcterms:modified xsi:type="dcterms:W3CDTF">2021-10-18T17:03:13Z</dcterms:modified>
</cp:coreProperties>
</file>