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8" r:id="rId4"/>
    <p:sldId id="268" r:id="rId5"/>
  </p:sldIdLst>
  <p:sldSz cx="9144000" cy="5143500" type="screen16x9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GITHUB INTRO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Hosting on </a:t>
            </a:r>
            <a:r>
              <a:rPr lang="en-US" sz="2000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endParaRPr lang="en-US"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1</cp:revision>
  <dcterms:modified xsi:type="dcterms:W3CDTF">2021-09-27T19:56:39Z</dcterms:modified>
</cp:coreProperties>
</file>