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 10 year bond sensitivity estimate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Yields rose significantly in recent months</a:t>
            </a:r>
          </a:p>
        </p:txBody>
      </p:sp>
      <p:pic>
        <p:nvPicPr>
          <p:cNvPr descr="yield_sensitivity_files/figure-pptx/yiel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rolling window estimates suggests a marked increase in sensitivity</a:t>
            </a:r>
          </a:p>
        </p:txBody>
      </p:sp>
      <p:pic>
        <p:nvPicPr>
          <p:cNvPr descr="yield_sensitivity_files/figure-pptx/estima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98600"/>
            <a:ext cx="4038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The sample is from the year 2000 to September 2023 with a monthly frequency</a:t>
            </a:r>
          </a:p>
          <a:p>
            <a:pPr lvl="0"/>
            <a:r>
              <a:rPr/>
              <a:t>OLS estimates with a 36 month (3 year window) meaning that we estimate each month with 36 observations and roll until the end of the sample</a:t>
            </a:r>
          </a:p>
          <a:p>
            <a:pPr lvl="0"/>
            <a:r>
              <a:rPr/>
              <a:t>The post Covid period similar to the period post the financial crisis has seen a significant increase in the sensitivity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Country comparison</a:t>
            </a:r>
          </a:p>
        </p:txBody>
      </p:sp>
      <p:pic>
        <p:nvPicPr>
          <p:cNvPr descr="yield_sensitivity_files/figure-pptx/country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5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Country 1</a:t>
            </a:r>
          </a:p>
        </p:txBody>
      </p:sp>
      <p:pic>
        <p:nvPicPr>
          <p:cNvPr descr="yield_sensitivity_files/figure-pptx/country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Country 2</a:t>
            </a:r>
          </a:p>
        </p:txBody>
      </p:sp>
      <p:pic>
        <p:nvPicPr>
          <p:cNvPr descr="yield_sensitivity_files/figure-pptx/country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Country 3</a:t>
            </a:r>
          </a:p>
        </p:txBody>
      </p:sp>
      <p:pic>
        <p:nvPicPr>
          <p:cNvPr descr="yield_sensitivity_files/figure-pptx/country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69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10 year bond sensitivity estimate</dc:title>
  <dc:creator/>
  <cp:keywords/>
  <dcterms:created xsi:type="dcterms:W3CDTF">2023-10-11T10:44:21Z</dcterms:created>
  <dcterms:modified xsi:type="dcterms:W3CDTF">2023-10-11T10:44:21Z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