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urce:
            Organization for Economic Co-operation and Development
Release:
            Main Economic Indicators
Units: 
Percent, Not Seasonally Adjusted
Frequency: 
          Monthly
OECD Descriptor ID: IRLTLT01OECD unit ID: PCOECD country ID: COLAll OECD data should be cited as follows: OECD, "Main Economic Indicators - complete database", Main Economic Indicators (database), https://dx.doi.org/10.1787/data-00052-en (Accessed on date) Copyright, 2016, OECD. Reprinted with permission
Organization for Economic Co-operation and Development,
                    Interest Rates: Long-Term Government Bond Yields: 10-Year: Main (Including Benchmark) for Colombia [COLIRLTLT01STM],
                    retrieved from FRED,
                    Federal Reserve Bank of St. Louis;
                    https://fred.stlouisfed.org/series/COLIRLTLT01STM,
                    October 9, 2023.
]]></a:t>
            </a:r>
          </a:p>
        </p:txBody>
      </p:sp>
    </p:spTree>
  </p:cSld>
</p:note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593894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648ebed011285bd8b76fa1119e00e211.jpg"/>
  <Relationship Id="rId3" Type="http://schemas.openxmlformats.org/officeDocument/2006/relationships/hyperlink" Target="https://fred.stlouisfed.org/graph/?g=19WY2" TargetMode="External"/>
  <Relationship Id="rId4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381000" y="95250"/>
          <a:ext cx="8667750" cy="6286500"/>
          <a:chOff x="381000" y="95250"/>
          <a:chExt cx="8667750" cy="6286500"/>
        </a:xfrm>
      </p:grpSpPr>
      <p:pic>
        <p:nvPicPr>
          <p:cNvPr id="1" name="FRED Graph Chart" descr="FRED Graph">
            <a:hlinkClick r:id="rId3" tooltip="View this chart in your browser. 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762000"/>
            <a:ext cx="8191500" cy="5524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81000" y="95250"/>
            <a:ext cx="7620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2400" spc="0" u="none">
                <a:solidFill>
                  <a:srgbClr val="333333">
                    <a:alpha val="20.00%"/>
                  </a:srgbClr>
                </a:solidFill>
                <a:latin typeface="Calibri"/>
              </a:rPr>
              <a:t><![CDATA[ 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2">
  <a:themeElements>
    <a:clrScheme name="Theme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2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Federal Reserve Bank of St. Louis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Research - Federal Reserve Bank of St. Louis</dc:creator>
  <cp:lastModifiedBy>FRED</cp:lastModifiedBy>
  <dcterms:created xsi:type="dcterms:W3CDTF">2023-10-10T07:24:22Z</dcterms:created>
  <dcterms:modified xsi:type="dcterms:W3CDTF">2023-10-10T07:24:22Z</dcterms:modified>
  <dc:title> </dc:title>
  <dc:description>https://fred.stlouisfed.org/graph/fredgraph.png?pp=1&amp;hires=1&amp;width=670&amp;g=19WY2
Source:
            Organization for Economic Co-operation and Development
Release:
            Main Economic Indicators
Units: 
Percent, Not Seasonally Adjusted
Frequency: 
          Monthly
OECD Descriptor ID: IRLTLT01OECD unit ID: PCOECD country ID: COLAll OECD data should be cited as follows: OECD, "Main Economic Indicators - complete database", Main Economic Indicators (database), https://dx.doi.org/10.1787/data-00052-en (Accessed on date) Copyright, 2016, OECD. Reprinted with permission
Organization for Economic Co-operation and Development,
                    Interest Rates: Long-Term Government Bond Yields: 10-Year: Main (Including Benchmark) for Colombia [COLIRLTLT01STM],
                    retrieved from FRED,
                    Federal Reserve Bank of St. Louis;
                    https://fred.stlouisfed.org/series/COLIRLTLT01STM,
                    October 9, 2023.
</dc:description>
  <dc:subject>FRED Dashboard</dc:subject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