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CHL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Chile [IRLTLT01CLM156N],
                    retrieved from FRED,
                    Federal Reserve Bank of St. Louis;
                    https://fred.stlouisfed.org/series/IRLTLT01CLM156N,
                    October 10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898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14837b632881c9255c564572e87d1b1.jpg"/>
  <Relationship Id="rId3" Type="http://schemas.openxmlformats.org/officeDocument/2006/relationships/hyperlink" Target="https://fred.stlouisfed.org/graph/?g=19WY5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4">
  <a:themeElements>
    <a:clrScheme name="Theme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2023-10-10T07:25:10Z</dcterms:created>
  <dcterms:modified xsi:type="dcterms:W3CDTF">2023-10-10T07:25:10Z</dcterms:modified>
  <dc:title> </dc:title>
  <dc:description>https://fred.stlouisfed.org/graph/fredgraph.png?pp=1&amp;hires=1&amp;width=670&amp;g=19WY5
Source:
            Organization for Economic Co-operation and Development
Release:
            Main Economic Indicators
Units: 
Percent, Not Seasonally Adjusted
Frequency: 
          Monthly
OECD Descriptor ID: IRLTLT01OECD unit ID: PCOECD country ID: CHLAll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Chile [IRLTLT01CLM156N],
                    retrieved from FRED,
                    Federal Reserve Bank of St. Louis;
                    https://fred.stlouisfed.org/series/IRLTLT01CLM156N,
                    October 10,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