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urce:
            Organization for Economic Co-operation and Development
Release:
            Main Economic Indicators
Units: 
Percent, Not Seasonally Adjusted
Frequency: 
          Monthly
OECD Descriptor ID: IRLTLT01OECD unit ID: PCOECD country ID: CZE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
                    Interest Rates: Long-Term Government Bond Yields: 10-Year: Main (Including Benchmark) for Czech Republic [IRLTLT01CZM156N],
                    retrieved from FRED,
                    Federal Reserve Bank of St. Louis;
                    https://fred.stlouisfed.org/series/IRLTLT01CZM156N,
                    October 10, 2023.
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93918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270237c23858bd8d845b1ee51138f5e1.jpg"/>
  <Relationship Id="rId3" Type="http://schemas.openxmlformats.org/officeDocument/2006/relationships/hyperlink" Target="https://fred.stlouisfed.org/graph/?g=19WYe" TargetMode="External"/>
  <Relationship Id="rId4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pic>
        <p:nvPicPr>
          <p:cNvPr id="1" name="FRED Graph Chart" descr="FRED Graph">
            <a:hlinkClick r:id="rId3" tooltip="View this chart in your browser. 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2000"/>
            <a:ext cx="8191500" cy="5524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95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333333">
                    <a:alpha val="20.00%"/>
                  </a:srgbClr>
                </a:solidFill>
                <a:latin typeface="Calibri"/>
              </a:rPr>
              <a:t><![CDATA[ 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Federal Reserve Bank of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Research - Federal Reserve Bank of St. Louis</dc:creator>
  <cp:lastModifiedBy>FRED</cp:lastModifiedBy>
  <dcterms:created xsi:type="dcterms:W3CDTF">2023-10-10T07:28:22Z</dcterms:created>
  <dcterms:modified xsi:type="dcterms:W3CDTF">2023-10-10T07:28:22Z</dcterms:modified>
  <dc:title> </dc:title>
  <dc:description>https://fred.stlouisfed.org/graph/fredgraph.png?pp=1&amp;hires=1&amp;width=670&amp;g=19WYe
Source:
            Organization for Economic Co-operation and Development
Release:
            Main Economic Indicators
Units: 
Percent, Not Seasonally Adjusted
Frequency: 
          Monthly
OECD Descriptor ID: IRLTLT01OECD unit ID: PCOECD country ID: CZEAll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
                    Interest Rates: Long-Term Government Bond Yields: 10-Year: Main (Including Benchmark) for Czech Republic [IRLTLT01CZM156N],
                    retrieved from FRED,
                    Federal Reserve Bank of St. Louis;
                    https://fred.stlouisfed.org/series/IRLTLT01CZM156N,
                    October 10, 2023.
</dc:description>
  <dc:subject>FRED Dashboard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