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62" r:id="rId5"/>
    <p:sldId id="261"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72"/>
      </p:cViewPr>
      <p:guideLst/>
    </p:cSldViewPr>
  </p:slideViewPr>
  <p:notesTextViewPr>
    <p:cViewPr>
      <p:scale>
        <a:sx n="1" d="1"/>
        <a:sy n="1" d="1"/>
      </p:scale>
      <p:origin x="0" y="0"/>
    </p:cViewPr>
  </p:notesTextViewPr>
  <p:sorterViewPr>
    <p:cViewPr>
      <p:scale>
        <a:sx n="100" d="100"/>
        <a:sy n="100" d="100"/>
      </p:scale>
      <p:origin x="0" y="-12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5D05A0-CD31-4D9A-9907-80DC74D58016}" type="datetimeFigureOut">
              <a:rPr lang="en-ZA" smtClean="0"/>
              <a:t>2022/03/02</a:t>
            </a:fld>
            <a:endParaRPr lang="en-ZA" dirty="0"/>
          </a:p>
        </p:txBody>
      </p:sp>
      <p:sp>
        <p:nvSpPr>
          <p:cNvPr id="5" name="Footer Placeholder 4"/>
          <p:cNvSpPr>
            <a:spLocks noGrp="1"/>
          </p:cNvSpPr>
          <p:nvPr>
            <p:ph type="ftr" sz="quarter" idx="11"/>
          </p:nvPr>
        </p:nvSpPr>
        <p:spPr>
          <a:xfrm>
            <a:off x="1451579" y="329307"/>
            <a:ext cx="5626774" cy="309201"/>
          </a:xfrm>
        </p:spPr>
        <p:txBody>
          <a:bodyPr/>
          <a:lstStyle/>
          <a:p>
            <a:endParaRPr lang="en-ZA" dirty="0"/>
          </a:p>
        </p:txBody>
      </p:sp>
      <p:sp>
        <p:nvSpPr>
          <p:cNvPr id="6" name="Slide Number Placeholder 5"/>
          <p:cNvSpPr>
            <a:spLocks noGrp="1"/>
          </p:cNvSpPr>
          <p:nvPr>
            <p:ph type="sldNum" sz="quarter" idx="12"/>
          </p:nvPr>
        </p:nvSpPr>
        <p:spPr>
          <a:xfrm>
            <a:off x="476834" y="798973"/>
            <a:ext cx="811019" cy="503578"/>
          </a:xfrm>
        </p:spPr>
        <p:txBody>
          <a:bodyPr/>
          <a:lstStyle/>
          <a:p>
            <a:fld id="{86E69127-7846-4178-9820-9267A403EE77}" type="slidenum">
              <a:rPr lang="en-ZA" smtClean="0"/>
              <a:t>‹#›</a:t>
            </a:fld>
            <a:endParaRPr lang="en-ZA" dirty="0"/>
          </a:p>
        </p:txBody>
      </p:sp>
    </p:spTree>
    <p:extLst>
      <p:ext uri="{BB962C8B-B14F-4D97-AF65-F5344CB8AC3E}">
        <p14:creationId xmlns:p14="http://schemas.microsoft.com/office/powerpoint/2010/main" val="381510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D05A0-CD31-4D9A-9907-80DC74D58016}" type="datetimeFigureOut">
              <a:rPr lang="en-ZA" smtClean="0"/>
              <a:t>2022/03/02</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86E69127-7846-4178-9820-9267A403EE77}" type="slidenum">
              <a:rPr lang="en-ZA" smtClean="0"/>
              <a:t>‹#›</a:t>
            </a:fld>
            <a:endParaRPr lang="en-ZA" dirty="0"/>
          </a:p>
        </p:txBody>
      </p:sp>
    </p:spTree>
    <p:extLst>
      <p:ext uri="{BB962C8B-B14F-4D97-AF65-F5344CB8AC3E}">
        <p14:creationId xmlns:p14="http://schemas.microsoft.com/office/powerpoint/2010/main" val="108247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D05A0-CD31-4D9A-9907-80DC74D58016}" type="datetimeFigureOut">
              <a:rPr lang="en-ZA" smtClean="0"/>
              <a:t>2022/03/02</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86E69127-7846-4178-9820-9267A403EE77}" type="slidenum">
              <a:rPr lang="en-ZA" smtClean="0"/>
              <a:t>‹#›</a:t>
            </a:fld>
            <a:endParaRPr lang="en-ZA" dirty="0"/>
          </a:p>
        </p:txBody>
      </p:sp>
    </p:spTree>
    <p:extLst>
      <p:ext uri="{BB962C8B-B14F-4D97-AF65-F5344CB8AC3E}">
        <p14:creationId xmlns:p14="http://schemas.microsoft.com/office/powerpoint/2010/main" val="196085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D05A0-CD31-4D9A-9907-80DC74D58016}" type="datetimeFigureOut">
              <a:rPr lang="en-ZA" smtClean="0"/>
              <a:t>2022/03/02</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86E69127-7846-4178-9820-9267A403EE77}" type="slidenum">
              <a:rPr lang="en-ZA" smtClean="0"/>
              <a:t>‹#›</a:t>
            </a:fld>
            <a:endParaRPr lang="en-ZA" dirty="0"/>
          </a:p>
        </p:txBody>
      </p:sp>
    </p:spTree>
    <p:extLst>
      <p:ext uri="{BB962C8B-B14F-4D97-AF65-F5344CB8AC3E}">
        <p14:creationId xmlns:p14="http://schemas.microsoft.com/office/powerpoint/2010/main" val="300473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D05A0-CD31-4D9A-9907-80DC74D58016}" type="datetimeFigureOut">
              <a:rPr lang="en-ZA" smtClean="0"/>
              <a:t>2022/03/02</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86E69127-7846-4178-9820-9267A403EE77}" type="slidenum">
              <a:rPr lang="en-ZA" smtClean="0"/>
              <a:t>‹#›</a:t>
            </a:fld>
            <a:endParaRPr lang="en-ZA" dirty="0"/>
          </a:p>
        </p:txBody>
      </p:sp>
    </p:spTree>
    <p:extLst>
      <p:ext uri="{BB962C8B-B14F-4D97-AF65-F5344CB8AC3E}">
        <p14:creationId xmlns:p14="http://schemas.microsoft.com/office/powerpoint/2010/main" val="4222665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5D05A0-CD31-4D9A-9907-80DC74D58016}" type="datetimeFigureOut">
              <a:rPr lang="en-ZA" smtClean="0"/>
              <a:t>2022/03/02</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86E69127-7846-4178-9820-9267A403EE77}" type="slidenum">
              <a:rPr lang="en-ZA" smtClean="0"/>
              <a:t>‹#›</a:t>
            </a:fld>
            <a:endParaRPr lang="en-ZA" dirty="0"/>
          </a:p>
        </p:txBody>
      </p:sp>
    </p:spTree>
    <p:extLst>
      <p:ext uri="{BB962C8B-B14F-4D97-AF65-F5344CB8AC3E}">
        <p14:creationId xmlns:p14="http://schemas.microsoft.com/office/powerpoint/2010/main" val="301436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5D05A0-CD31-4D9A-9907-80DC74D58016}" type="datetimeFigureOut">
              <a:rPr lang="en-ZA" smtClean="0"/>
              <a:t>2022/03/02</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86E69127-7846-4178-9820-9267A403EE77}" type="slidenum">
              <a:rPr lang="en-ZA" smtClean="0"/>
              <a:t>‹#›</a:t>
            </a:fld>
            <a:endParaRPr lang="en-ZA" dirty="0"/>
          </a:p>
        </p:txBody>
      </p:sp>
    </p:spTree>
    <p:extLst>
      <p:ext uri="{BB962C8B-B14F-4D97-AF65-F5344CB8AC3E}">
        <p14:creationId xmlns:p14="http://schemas.microsoft.com/office/powerpoint/2010/main" val="227274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5D05A0-CD31-4D9A-9907-80DC74D58016}" type="datetimeFigureOut">
              <a:rPr lang="en-ZA" smtClean="0"/>
              <a:t>2022/03/02</a:t>
            </a:fld>
            <a:endParaRPr lang="en-ZA" dirty="0"/>
          </a:p>
        </p:txBody>
      </p:sp>
      <p:sp>
        <p:nvSpPr>
          <p:cNvPr id="4" name="Footer Placeholder 3"/>
          <p:cNvSpPr>
            <a:spLocks noGrp="1"/>
          </p:cNvSpPr>
          <p:nvPr>
            <p:ph type="ftr" sz="quarter" idx="11"/>
          </p:nvPr>
        </p:nvSpPr>
        <p:spPr/>
        <p:txBody>
          <a:bodyPr/>
          <a:lstStyle/>
          <a:p>
            <a:endParaRPr lang="en-ZA" dirty="0"/>
          </a:p>
        </p:txBody>
      </p:sp>
      <p:sp>
        <p:nvSpPr>
          <p:cNvPr id="5" name="Slide Number Placeholder 4"/>
          <p:cNvSpPr>
            <a:spLocks noGrp="1"/>
          </p:cNvSpPr>
          <p:nvPr>
            <p:ph type="sldNum" sz="quarter" idx="12"/>
          </p:nvPr>
        </p:nvSpPr>
        <p:spPr/>
        <p:txBody>
          <a:bodyPr/>
          <a:lstStyle/>
          <a:p>
            <a:fld id="{86E69127-7846-4178-9820-9267A403EE77}" type="slidenum">
              <a:rPr lang="en-ZA" smtClean="0"/>
              <a:t>‹#›</a:t>
            </a:fld>
            <a:endParaRPr lang="en-ZA" dirty="0"/>
          </a:p>
        </p:txBody>
      </p:sp>
    </p:spTree>
    <p:extLst>
      <p:ext uri="{BB962C8B-B14F-4D97-AF65-F5344CB8AC3E}">
        <p14:creationId xmlns:p14="http://schemas.microsoft.com/office/powerpoint/2010/main" val="276624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D05A0-CD31-4D9A-9907-80DC74D58016}" type="datetimeFigureOut">
              <a:rPr lang="en-ZA" smtClean="0"/>
              <a:t>2022/03/02</a:t>
            </a:fld>
            <a:endParaRPr lang="en-ZA" dirty="0"/>
          </a:p>
        </p:txBody>
      </p:sp>
      <p:sp>
        <p:nvSpPr>
          <p:cNvPr id="3" name="Footer Placeholder 2"/>
          <p:cNvSpPr>
            <a:spLocks noGrp="1"/>
          </p:cNvSpPr>
          <p:nvPr>
            <p:ph type="ftr" sz="quarter" idx="11"/>
          </p:nvPr>
        </p:nvSpPr>
        <p:spPr/>
        <p:txBody>
          <a:bodyPr/>
          <a:lstStyle/>
          <a:p>
            <a:endParaRPr lang="en-ZA" dirty="0"/>
          </a:p>
        </p:txBody>
      </p:sp>
      <p:sp>
        <p:nvSpPr>
          <p:cNvPr id="4" name="Slide Number Placeholder 3"/>
          <p:cNvSpPr>
            <a:spLocks noGrp="1"/>
          </p:cNvSpPr>
          <p:nvPr>
            <p:ph type="sldNum" sz="quarter" idx="12"/>
          </p:nvPr>
        </p:nvSpPr>
        <p:spPr/>
        <p:txBody>
          <a:bodyPr/>
          <a:lstStyle/>
          <a:p>
            <a:fld id="{86E69127-7846-4178-9820-9267A403EE77}" type="slidenum">
              <a:rPr lang="en-ZA" smtClean="0"/>
              <a:t>‹#›</a:t>
            </a:fld>
            <a:endParaRPr lang="en-ZA" dirty="0"/>
          </a:p>
        </p:txBody>
      </p:sp>
    </p:spTree>
    <p:extLst>
      <p:ext uri="{BB962C8B-B14F-4D97-AF65-F5344CB8AC3E}">
        <p14:creationId xmlns:p14="http://schemas.microsoft.com/office/powerpoint/2010/main" val="233620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5D05A0-CD31-4D9A-9907-80DC74D58016}" type="datetimeFigureOut">
              <a:rPr lang="en-ZA" smtClean="0"/>
              <a:t>2022/03/02</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86E69127-7846-4178-9820-9267A403EE77}" type="slidenum">
              <a:rPr lang="en-ZA" smtClean="0"/>
              <a:t>‹#›</a:t>
            </a:fld>
            <a:endParaRPr lang="en-ZA" dirty="0"/>
          </a:p>
        </p:txBody>
      </p:sp>
    </p:spTree>
    <p:extLst>
      <p:ext uri="{BB962C8B-B14F-4D97-AF65-F5344CB8AC3E}">
        <p14:creationId xmlns:p14="http://schemas.microsoft.com/office/powerpoint/2010/main" val="143311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5D05A0-CD31-4D9A-9907-80DC74D58016}" type="datetimeFigureOut">
              <a:rPr lang="en-ZA" smtClean="0"/>
              <a:t>2022/03/02</a:t>
            </a:fld>
            <a:endParaRPr lang="en-ZA" dirty="0"/>
          </a:p>
        </p:txBody>
      </p:sp>
      <p:sp>
        <p:nvSpPr>
          <p:cNvPr id="6" name="Footer Placeholder 5"/>
          <p:cNvSpPr>
            <a:spLocks noGrp="1"/>
          </p:cNvSpPr>
          <p:nvPr>
            <p:ph type="ftr" sz="quarter" idx="11"/>
          </p:nvPr>
        </p:nvSpPr>
        <p:spPr>
          <a:xfrm>
            <a:off x="1447382" y="318640"/>
            <a:ext cx="5541004" cy="320931"/>
          </a:xfrm>
        </p:spPr>
        <p:txBody>
          <a:bodyPr/>
          <a:lstStyle/>
          <a:p>
            <a:endParaRPr lang="en-ZA" dirty="0"/>
          </a:p>
        </p:txBody>
      </p:sp>
      <p:sp>
        <p:nvSpPr>
          <p:cNvPr id="7" name="Slide Number Placeholder 6"/>
          <p:cNvSpPr>
            <a:spLocks noGrp="1"/>
          </p:cNvSpPr>
          <p:nvPr>
            <p:ph type="sldNum" sz="quarter" idx="12"/>
          </p:nvPr>
        </p:nvSpPr>
        <p:spPr/>
        <p:txBody>
          <a:bodyPr/>
          <a:lstStyle/>
          <a:p>
            <a:fld id="{86E69127-7846-4178-9820-9267A403EE77}" type="slidenum">
              <a:rPr lang="en-ZA" smtClean="0"/>
              <a:t>‹#›</a:t>
            </a:fld>
            <a:endParaRPr lang="en-ZA" dirty="0"/>
          </a:p>
        </p:txBody>
      </p:sp>
    </p:spTree>
    <p:extLst>
      <p:ext uri="{BB962C8B-B14F-4D97-AF65-F5344CB8AC3E}">
        <p14:creationId xmlns:p14="http://schemas.microsoft.com/office/powerpoint/2010/main" val="369263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5D05A0-CD31-4D9A-9907-80DC74D58016}" type="datetimeFigureOut">
              <a:rPr lang="en-ZA" smtClean="0"/>
              <a:t>2022/03/02</a:t>
            </a:fld>
            <a:endParaRPr lang="en-ZA"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ZA"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6E69127-7846-4178-9820-9267A403EE77}" type="slidenum">
              <a:rPr lang="en-ZA" smtClean="0"/>
              <a:t>‹#›</a:t>
            </a:fld>
            <a:endParaRPr lang="en-ZA"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174385"/>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eobrava.wordpress.com/2015/01/06/broadband-internet-access-market-growth-opportunities/" TargetMode="External"/><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view-image.php?image=320346&amp;picture=technology-2020"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ymbiosisonlinepublishing.com/robotics-automation/robotics-automation23.php" TargetMode="External"/><Relationship Id="rId2" Type="http://schemas.openxmlformats.org/officeDocument/2006/relationships/image" Target="../media/image5.gif"/><Relationship Id="rId1" Type="http://schemas.openxmlformats.org/officeDocument/2006/relationships/slideLayout" Target="../slideLayouts/slideLayout5.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iqsels.com/en/public-domain-photo-sxpho"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9D53-4827-4E90-9181-8140AADC4B96}"/>
              </a:ext>
            </a:extLst>
          </p:cNvPr>
          <p:cNvSpPr>
            <a:spLocks noGrp="1"/>
          </p:cNvSpPr>
          <p:nvPr>
            <p:ph type="ctrTitle"/>
          </p:nvPr>
        </p:nvSpPr>
        <p:spPr>
          <a:xfrm>
            <a:off x="180110" y="-346363"/>
            <a:ext cx="10874743" cy="2175164"/>
          </a:xfrm>
        </p:spPr>
        <p:txBody>
          <a:bodyPr/>
          <a:lstStyle/>
          <a:p>
            <a:r>
              <a:rPr lang="en-ZA" dirty="0"/>
              <a:t>Assessment 2</a:t>
            </a:r>
          </a:p>
        </p:txBody>
      </p:sp>
      <p:sp>
        <p:nvSpPr>
          <p:cNvPr id="3" name="Subtitle 2">
            <a:extLst>
              <a:ext uri="{FF2B5EF4-FFF2-40B4-BE49-F238E27FC236}">
                <a16:creationId xmlns:a16="http://schemas.microsoft.com/office/drawing/2014/main" id="{2DE9E137-5DA4-4EB6-868E-D3E9BAF0F4EF}"/>
              </a:ext>
            </a:extLst>
          </p:cNvPr>
          <p:cNvSpPr>
            <a:spLocks noGrp="1"/>
          </p:cNvSpPr>
          <p:nvPr>
            <p:ph type="subTitle" idx="1"/>
          </p:nvPr>
        </p:nvSpPr>
        <p:spPr>
          <a:xfrm>
            <a:off x="180110" y="1704110"/>
            <a:ext cx="10874743" cy="2804716"/>
          </a:xfrm>
        </p:spPr>
        <p:txBody>
          <a:bodyPr/>
          <a:lstStyle/>
          <a:p>
            <a:r>
              <a:rPr lang="en-ZA" dirty="0" err="1"/>
              <a:t>MakepeXoliswa</a:t>
            </a:r>
            <a:endParaRPr lang="en-ZA" dirty="0"/>
          </a:p>
          <a:p>
            <a:endParaRPr lang="en-ZA" dirty="0"/>
          </a:p>
        </p:txBody>
      </p:sp>
      <p:pic>
        <p:nvPicPr>
          <p:cNvPr id="5" name="Picture 4">
            <a:extLst>
              <a:ext uri="{FF2B5EF4-FFF2-40B4-BE49-F238E27FC236}">
                <a16:creationId xmlns:a16="http://schemas.microsoft.com/office/drawing/2014/main" id="{54099C73-1F01-41FE-8BAF-C151EFB230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34837" y="2357455"/>
            <a:ext cx="9656618" cy="3699163"/>
          </a:xfrm>
          <a:prstGeom prst="rect">
            <a:avLst/>
          </a:prstGeom>
        </p:spPr>
      </p:pic>
      <p:sp>
        <p:nvSpPr>
          <p:cNvPr id="6" name="TextBox 5">
            <a:extLst>
              <a:ext uri="{FF2B5EF4-FFF2-40B4-BE49-F238E27FC236}">
                <a16:creationId xmlns:a16="http://schemas.microsoft.com/office/drawing/2014/main" id="{8A5CF143-9D0B-4AB0-8A30-97190721777A}"/>
              </a:ext>
            </a:extLst>
          </p:cNvPr>
          <p:cNvSpPr txBox="1"/>
          <p:nvPr/>
        </p:nvSpPr>
        <p:spPr>
          <a:xfrm>
            <a:off x="6580909" y="4507473"/>
            <a:ext cx="4710546" cy="230832"/>
          </a:xfrm>
          <a:prstGeom prst="rect">
            <a:avLst/>
          </a:prstGeom>
          <a:noFill/>
        </p:spPr>
        <p:txBody>
          <a:bodyPr wrap="square" rtlCol="0">
            <a:spAutoFit/>
          </a:bodyPr>
          <a:lstStyle/>
          <a:p>
            <a:r>
              <a:rPr lang="en-ZA" sz="900" dirty="0">
                <a:hlinkClick r:id="rId3" tooltip="https://geobrava.wordpress.com/2015/01/06/broadband-internet-access-market-growth-opportunities/"/>
              </a:rPr>
              <a:t>This Photo</a:t>
            </a:r>
            <a:r>
              <a:rPr lang="en-ZA" sz="900" dirty="0"/>
              <a:t> by Unknown Author is licensed under </a:t>
            </a:r>
            <a:r>
              <a:rPr lang="en-ZA" sz="900" dirty="0">
                <a:hlinkClick r:id="rId4" tooltip="https://creativecommons.org/licenses/by-sa/3.0/"/>
              </a:rPr>
              <a:t>CC BY-SA</a:t>
            </a:r>
            <a:endParaRPr lang="en-ZA" sz="900" dirty="0"/>
          </a:p>
        </p:txBody>
      </p:sp>
    </p:spTree>
    <p:extLst>
      <p:ext uri="{BB962C8B-B14F-4D97-AF65-F5344CB8AC3E}">
        <p14:creationId xmlns:p14="http://schemas.microsoft.com/office/powerpoint/2010/main" val="376833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0342-1DFE-4C75-9CC4-F87FEBE68790}"/>
              </a:ext>
            </a:extLst>
          </p:cNvPr>
          <p:cNvSpPr>
            <a:spLocks noGrp="1"/>
          </p:cNvSpPr>
          <p:nvPr>
            <p:ph type="title"/>
          </p:nvPr>
        </p:nvSpPr>
        <p:spPr/>
        <p:txBody>
          <a:bodyPr/>
          <a:lstStyle/>
          <a:p>
            <a:r>
              <a:rPr lang="en-ZA" dirty="0"/>
              <a:t>What is the internet of things?</a:t>
            </a:r>
          </a:p>
        </p:txBody>
      </p:sp>
      <p:sp>
        <p:nvSpPr>
          <p:cNvPr id="3" name="Content Placeholder 2">
            <a:extLst>
              <a:ext uri="{FF2B5EF4-FFF2-40B4-BE49-F238E27FC236}">
                <a16:creationId xmlns:a16="http://schemas.microsoft.com/office/drawing/2014/main" id="{A3962C31-C578-4E5E-BF68-755CC451C948}"/>
              </a:ext>
            </a:extLst>
          </p:cNvPr>
          <p:cNvSpPr>
            <a:spLocks noGrp="1"/>
          </p:cNvSpPr>
          <p:nvPr>
            <p:ph idx="1"/>
          </p:nvPr>
        </p:nvSpPr>
        <p:spPr/>
        <p:txBody>
          <a:bodyPr/>
          <a:lstStyle/>
          <a:p>
            <a:r>
              <a:rPr lang="en-ZA" dirty="0"/>
              <a:t>The internet of things describes physical objects that are enable added with sensors , processing ability , software and other technologies that connect and exchange data with other devices and systems over the internet or other communications networks.</a:t>
            </a:r>
          </a:p>
          <a:p>
            <a:r>
              <a:rPr lang="en-ZA" dirty="0"/>
              <a:t>When it comes to IoT , there is a lot to learn.</a:t>
            </a:r>
          </a:p>
          <a:p>
            <a:r>
              <a:rPr lang="en-ZA" dirty="0"/>
              <a:t>But id doesn’t have to be so hard.</a:t>
            </a:r>
          </a:p>
          <a:p>
            <a:r>
              <a:rPr lang="en-ZA" dirty="0"/>
              <a:t>How does IoT work?</a:t>
            </a:r>
          </a:p>
        </p:txBody>
      </p:sp>
    </p:spTree>
    <p:extLst>
      <p:ext uri="{BB962C8B-B14F-4D97-AF65-F5344CB8AC3E}">
        <p14:creationId xmlns:p14="http://schemas.microsoft.com/office/powerpoint/2010/main" val="122358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EEDCE-B735-4FA7-8606-DD5E1F94712B}"/>
              </a:ext>
            </a:extLst>
          </p:cNvPr>
          <p:cNvSpPr>
            <a:spLocks noGrp="1"/>
          </p:cNvSpPr>
          <p:nvPr>
            <p:ph type="title"/>
          </p:nvPr>
        </p:nvSpPr>
        <p:spPr>
          <a:xfrm>
            <a:off x="1385456" y="845127"/>
            <a:ext cx="9669399" cy="1008628"/>
          </a:xfrm>
        </p:spPr>
        <p:txBody>
          <a:bodyPr/>
          <a:lstStyle/>
          <a:p>
            <a:r>
              <a:rPr lang="en-ZA" dirty="0"/>
              <a:t>What is the history of Internet of things ?</a:t>
            </a:r>
          </a:p>
        </p:txBody>
      </p:sp>
      <p:sp>
        <p:nvSpPr>
          <p:cNvPr id="3" name="Content Placeholder 2">
            <a:extLst>
              <a:ext uri="{FF2B5EF4-FFF2-40B4-BE49-F238E27FC236}">
                <a16:creationId xmlns:a16="http://schemas.microsoft.com/office/drawing/2014/main" id="{B5E04CAE-3412-4952-983E-B69193778ED7}"/>
              </a:ext>
            </a:extLst>
          </p:cNvPr>
          <p:cNvSpPr>
            <a:spLocks noGrp="1"/>
          </p:cNvSpPr>
          <p:nvPr>
            <p:ph idx="1"/>
          </p:nvPr>
        </p:nvSpPr>
        <p:spPr>
          <a:xfrm>
            <a:off x="1137147" y="1953491"/>
            <a:ext cx="9917709" cy="3512854"/>
          </a:xfrm>
        </p:spPr>
        <p:txBody>
          <a:bodyPr/>
          <a:lstStyle/>
          <a:p>
            <a:r>
              <a:rPr lang="en-ZA" dirty="0"/>
              <a:t>The history of the internet has its origin in information theory and the efforts to build and interconnect computer networks that arose from research and development in the United States and involved international collaboration , particularly with researches in the United Kingdom and France.</a:t>
            </a:r>
          </a:p>
        </p:txBody>
      </p:sp>
    </p:spTree>
    <p:extLst>
      <p:ext uri="{BB962C8B-B14F-4D97-AF65-F5344CB8AC3E}">
        <p14:creationId xmlns:p14="http://schemas.microsoft.com/office/powerpoint/2010/main" val="335663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5004-3047-44FE-8233-F7AFB236DF9A}"/>
              </a:ext>
            </a:extLst>
          </p:cNvPr>
          <p:cNvSpPr>
            <a:spLocks noGrp="1"/>
          </p:cNvSpPr>
          <p:nvPr>
            <p:ph type="title"/>
          </p:nvPr>
        </p:nvSpPr>
        <p:spPr>
          <a:xfrm>
            <a:off x="1449205" y="804519"/>
            <a:ext cx="9291215" cy="1049235"/>
          </a:xfrm>
        </p:spPr>
        <p:txBody>
          <a:bodyPr/>
          <a:lstStyle/>
          <a:p>
            <a:r>
              <a:rPr lang="en-ZA" dirty="0"/>
              <a:t>What does the technologies enable IoT ?</a:t>
            </a:r>
          </a:p>
        </p:txBody>
      </p:sp>
      <p:sp>
        <p:nvSpPr>
          <p:cNvPr id="3" name="Content Placeholder 2">
            <a:extLst>
              <a:ext uri="{FF2B5EF4-FFF2-40B4-BE49-F238E27FC236}">
                <a16:creationId xmlns:a16="http://schemas.microsoft.com/office/drawing/2014/main" id="{53B00BA9-1474-46B0-A716-B1A387FD5ECE}"/>
              </a:ext>
            </a:extLst>
          </p:cNvPr>
          <p:cNvSpPr>
            <a:spLocks noGrp="1"/>
          </p:cNvSpPr>
          <p:nvPr>
            <p:ph idx="1"/>
          </p:nvPr>
        </p:nvSpPr>
        <p:spPr>
          <a:xfrm>
            <a:off x="1449207" y="1853754"/>
            <a:ext cx="9293588" cy="3612591"/>
          </a:xfrm>
        </p:spPr>
        <p:txBody>
          <a:bodyPr/>
          <a:lstStyle/>
          <a:p>
            <a:r>
              <a:rPr lang="en-ZA" dirty="0"/>
              <a:t>Internet of thigs wearables enable people to better understand their own health and allow physicians to remotely monitor patients.</a:t>
            </a:r>
          </a:p>
          <a:p>
            <a:r>
              <a:rPr lang="en-ZA" dirty="0"/>
              <a:t>This technology also enables companies to track the health and safety of their employees , which is especially useful for workers employed in hazardous conditions </a:t>
            </a:r>
          </a:p>
        </p:txBody>
      </p:sp>
      <p:pic>
        <p:nvPicPr>
          <p:cNvPr id="5" name="Picture 4">
            <a:extLst>
              <a:ext uri="{FF2B5EF4-FFF2-40B4-BE49-F238E27FC236}">
                <a16:creationId xmlns:a16="http://schemas.microsoft.com/office/drawing/2014/main" id="{91901346-6CCB-4BC2-8E53-E82AE73A0D8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37708" y="4058547"/>
            <a:ext cx="8035637" cy="2829918"/>
          </a:xfrm>
          <a:prstGeom prst="rect">
            <a:avLst/>
          </a:prstGeom>
        </p:spPr>
      </p:pic>
    </p:spTree>
    <p:extLst>
      <p:ext uri="{BB962C8B-B14F-4D97-AF65-F5344CB8AC3E}">
        <p14:creationId xmlns:p14="http://schemas.microsoft.com/office/powerpoint/2010/main" val="310056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C972-3D89-463E-9D84-9382AA81EBE5}"/>
              </a:ext>
            </a:extLst>
          </p:cNvPr>
          <p:cNvSpPr>
            <a:spLocks noGrp="1"/>
          </p:cNvSpPr>
          <p:nvPr>
            <p:ph type="title"/>
          </p:nvPr>
        </p:nvSpPr>
        <p:spPr>
          <a:xfrm>
            <a:off x="133349" y="804163"/>
            <a:ext cx="10609446" cy="1056319"/>
          </a:xfrm>
        </p:spPr>
        <p:txBody>
          <a:bodyPr/>
          <a:lstStyle/>
          <a:p>
            <a:r>
              <a:rPr lang="en-ZA" dirty="0"/>
              <a:t>What is its impact ?</a:t>
            </a:r>
          </a:p>
        </p:txBody>
      </p:sp>
      <p:sp>
        <p:nvSpPr>
          <p:cNvPr id="3" name="Text Placeholder 2">
            <a:extLst>
              <a:ext uri="{FF2B5EF4-FFF2-40B4-BE49-F238E27FC236}">
                <a16:creationId xmlns:a16="http://schemas.microsoft.com/office/drawing/2014/main" id="{016CDA11-B56A-4EB1-882C-C976D459C6F1}"/>
              </a:ext>
            </a:extLst>
          </p:cNvPr>
          <p:cNvSpPr>
            <a:spLocks noGrp="1"/>
          </p:cNvSpPr>
          <p:nvPr>
            <p:ph type="body" idx="1"/>
          </p:nvPr>
        </p:nvSpPr>
        <p:spPr>
          <a:xfrm>
            <a:off x="1447191" y="1389277"/>
            <a:ext cx="4645152" cy="857979"/>
          </a:xfrm>
        </p:spPr>
        <p:txBody>
          <a:bodyPr>
            <a:normAutofit/>
          </a:bodyPr>
          <a:lstStyle/>
          <a:p>
            <a:r>
              <a:rPr lang="en-ZA" dirty="0"/>
              <a:t>Positive </a:t>
            </a:r>
          </a:p>
        </p:txBody>
      </p:sp>
      <p:sp>
        <p:nvSpPr>
          <p:cNvPr id="4" name="Content Placeholder 3">
            <a:extLst>
              <a:ext uri="{FF2B5EF4-FFF2-40B4-BE49-F238E27FC236}">
                <a16:creationId xmlns:a16="http://schemas.microsoft.com/office/drawing/2014/main" id="{0353A4C4-FBA9-449C-AE6F-C2420C596690}"/>
              </a:ext>
            </a:extLst>
          </p:cNvPr>
          <p:cNvSpPr>
            <a:spLocks noGrp="1"/>
          </p:cNvSpPr>
          <p:nvPr>
            <p:ph sz="half" idx="2"/>
          </p:nvPr>
        </p:nvSpPr>
        <p:spPr>
          <a:xfrm>
            <a:off x="1447191" y="2247255"/>
            <a:ext cx="4645152" cy="3221472"/>
          </a:xfrm>
        </p:spPr>
        <p:txBody>
          <a:bodyPr>
            <a:normAutofit fontScale="55000" lnSpcReduction="20000"/>
          </a:bodyPr>
          <a:lstStyle/>
          <a:p>
            <a:r>
              <a:rPr lang="en-ZA" dirty="0"/>
              <a:t>Impact on daily life style </a:t>
            </a:r>
          </a:p>
          <a:p>
            <a:r>
              <a:rPr lang="en-ZA" dirty="0"/>
              <a:t>Learning new things </a:t>
            </a:r>
          </a:p>
          <a:p>
            <a:r>
              <a:rPr lang="en-ZA" dirty="0"/>
              <a:t>Access to information </a:t>
            </a:r>
          </a:p>
          <a:p>
            <a:r>
              <a:rPr lang="en-ZA" dirty="0"/>
              <a:t>Education </a:t>
            </a:r>
          </a:p>
          <a:p>
            <a:r>
              <a:rPr lang="en-ZA" dirty="0"/>
              <a:t>Entertainment </a:t>
            </a:r>
          </a:p>
          <a:p>
            <a:r>
              <a:rPr lang="en-ZA" dirty="0"/>
              <a:t>Communication is massive as well </a:t>
            </a:r>
          </a:p>
          <a:p>
            <a:r>
              <a:rPr lang="en-ZA" dirty="0"/>
              <a:t>Connection.. The internet connect (almost) the </a:t>
            </a:r>
            <a:r>
              <a:rPr lang="en-ZA" dirty="0">
                <a:effectLst>
                  <a:outerShdw blurRad="38100" dist="38100" dir="2700000" algn="tl">
                    <a:srgbClr val="000000">
                      <a:alpha val="43137"/>
                    </a:srgbClr>
                  </a:outerShdw>
                </a:effectLst>
                <a:latin typeface="Arial Black" panose="020B0A04020102020204" pitchFamily="34" charset="0"/>
              </a:rPr>
              <a:t>entire</a:t>
            </a:r>
            <a:r>
              <a:rPr lang="en-ZA" dirty="0"/>
              <a:t> world </a:t>
            </a:r>
          </a:p>
          <a:p>
            <a:r>
              <a:rPr lang="en-ZA" dirty="0"/>
              <a:t>Impact on environment</a:t>
            </a:r>
          </a:p>
          <a:p>
            <a:r>
              <a:rPr lang="en-ZA" dirty="0"/>
              <a:t>Impact on industry sector </a:t>
            </a:r>
          </a:p>
          <a:p>
            <a:r>
              <a:rPr lang="en-ZA" dirty="0"/>
              <a:t>Impact on Traffic management and control </a:t>
            </a:r>
          </a:p>
        </p:txBody>
      </p:sp>
      <p:sp>
        <p:nvSpPr>
          <p:cNvPr id="5" name="Text Placeholder 4">
            <a:extLst>
              <a:ext uri="{FF2B5EF4-FFF2-40B4-BE49-F238E27FC236}">
                <a16:creationId xmlns:a16="http://schemas.microsoft.com/office/drawing/2014/main" id="{7FF220EB-C129-40F1-92CC-674D3514F140}"/>
              </a:ext>
            </a:extLst>
          </p:cNvPr>
          <p:cNvSpPr>
            <a:spLocks noGrp="1"/>
          </p:cNvSpPr>
          <p:nvPr>
            <p:ph type="body" sz="quarter" idx="3"/>
          </p:nvPr>
        </p:nvSpPr>
        <p:spPr>
          <a:xfrm>
            <a:off x="5971309" y="1785447"/>
            <a:ext cx="5086205" cy="461809"/>
          </a:xfrm>
        </p:spPr>
        <p:txBody>
          <a:bodyPr>
            <a:normAutofit/>
          </a:bodyPr>
          <a:lstStyle/>
          <a:p>
            <a:r>
              <a:rPr lang="en-ZA" dirty="0"/>
              <a:t>Negative </a:t>
            </a:r>
          </a:p>
        </p:txBody>
      </p:sp>
      <p:sp>
        <p:nvSpPr>
          <p:cNvPr id="8" name="Content Placeholder 7">
            <a:extLst>
              <a:ext uri="{FF2B5EF4-FFF2-40B4-BE49-F238E27FC236}">
                <a16:creationId xmlns:a16="http://schemas.microsoft.com/office/drawing/2014/main" id="{BA4E81F6-8711-43E3-A2A6-1B1E73125565}"/>
              </a:ext>
            </a:extLst>
          </p:cNvPr>
          <p:cNvSpPr>
            <a:spLocks noGrp="1"/>
          </p:cNvSpPr>
          <p:nvPr>
            <p:ph sz="quarter" idx="4"/>
          </p:nvPr>
        </p:nvSpPr>
        <p:spPr>
          <a:xfrm>
            <a:off x="6099659" y="2386741"/>
            <a:ext cx="4957855" cy="3072123"/>
          </a:xfrm>
        </p:spPr>
        <p:txBody>
          <a:bodyPr>
            <a:normAutofit fontScale="55000" lnSpcReduction="20000"/>
          </a:bodyPr>
          <a:lstStyle/>
          <a:p>
            <a:r>
              <a:rPr lang="en-ZA" dirty="0"/>
              <a:t>Lack of sleep </a:t>
            </a:r>
          </a:p>
          <a:p>
            <a:r>
              <a:rPr lang="en-ZA" dirty="0"/>
              <a:t>ADHD</a:t>
            </a:r>
          </a:p>
          <a:p>
            <a:r>
              <a:rPr lang="en-ZA" dirty="0"/>
              <a:t>Obesity </a:t>
            </a:r>
          </a:p>
          <a:p>
            <a:r>
              <a:rPr lang="en-ZA" dirty="0"/>
              <a:t>Learning barriers </a:t>
            </a:r>
          </a:p>
          <a:p>
            <a:r>
              <a:rPr lang="en-ZA" dirty="0"/>
              <a:t>Cyberbullying </a:t>
            </a:r>
          </a:p>
          <a:p>
            <a:r>
              <a:rPr lang="en-ZA" dirty="0"/>
              <a:t>Loss of  privacy </a:t>
            </a:r>
          </a:p>
          <a:p>
            <a:r>
              <a:rPr lang="en-ZA" dirty="0"/>
              <a:t>Decreased communication and intimacy </a:t>
            </a:r>
          </a:p>
        </p:txBody>
      </p:sp>
      <p:pic>
        <p:nvPicPr>
          <p:cNvPr id="7" name="Picture 6">
            <a:extLst>
              <a:ext uri="{FF2B5EF4-FFF2-40B4-BE49-F238E27FC236}">
                <a16:creationId xmlns:a16="http://schemas.microsoft.com/office/drawing/2014/main" id="{3D691BB7-C020-4454-ADE6-AF4FCD54DA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68147" y="180111"/>
            <a:ext cx="3690505" cy="3519055"/>
          </a:xfrm>
          <a:prstGeom prst="rect">
            <a:avLst/>
          </a:prstGeom>
        </p:spPr>
      </p:pic>
      <p:sp>
        <p:nvSpPr>
          <p:cNvPr id="9" name="TextBox 8">
            <a:extLst>
              <a:ext uri="{FF2B5EF4-FFF2-40B4-BE49-F238E27FC236}">
                <a16:creationId xmlns:a16="http://schemas.microsoft.com/office/drawing/2014/main" id="{0EA629E0-E5A9-45C9-9D8E-41D4AD2E7C1C}"/>
              </a:ext>
            </a:extLst>
          </p:cNvPr>
          <p:cNvSpPr txBox="1"/>
          <p:nvPr/>
        </p:nvSpPr>
        <p:spPr>
          <a:xfrm>
            <a:off x="8460347" y="3687996"/>
            <a:ext cx="4552950" cy="230832"/>
          </a:xfrm>
          <a:prstGeom prst="rect">
            <a:avLst/>
          </a:prstGeom>
          <a:noFill/>
        </p:spPr>
        <p:txBody>
          <a:bodyPr wrap="square" rtlCol="0">
            <a:spAutoFit/>
          </a:bodyPr>
          <a:lstStyle/>
          <a:p>
            <a:r>
              <a:rPr lang="en-ZA" sz="900">
                <a:hlinkClick r:id="rId3" tooltip="https://symbiosisonlinepublishing.com/robotics-automation/robotics-automation23.php"/>
              </a:rPr>
              <a:t>This Photo</a:t>
            </a:r>
            <a:r>
              <a:rPr lang="en-ZA" sz="900"/>
              <a:t> by Unknown Author is licensed under </a:t>
            </a:r>
            <a:r>
              <a:rPr lang="en-ZA" sz="900">
                <a:hlinkClick r:id="rId4" tooltip="https://creativecommons.org/licenses/by/3.0/"/>
              </a:rPr>
              <a:t>CC BY</a:t>
            </a:r>
            <a:endParaRPr lang="en-ZA" sz="900"/>
          </a:p>
        </p:txBody>
      </p:sp>
    </p:spTree>
    <p:extLst>
      <p:ext uri="{BB962C8B-B14F-4D97-AF65-F5344CB8AC3E}">
        <p14:creationId xmlns:p14="http://schemas.microsoft.com/office/powerpoint/2010/main" val="735962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4BC5-88F7-4F17-A2DB-BC6608E6C51E}"/>
              </a:ext>
            </a:extLst>
          </p:cNvPr>
          <p:cNvSpPr>
            <a:spLocks noGrp="1"/>
          </p:cNvSpPr>
          <p:nvPr>
            <p:ph type="title"/>
          </p:nvPr>
        </p:nvSpPr>
        <p:spPr/>
        <p:txBody>
          <a:bodyPr/>
          <a:lstStyle/>
          <a:p>
            <a:r>
              <a:rPr lang="en-ZA" dirty="0"/>
              <a:t>What is its impact going to be in the future </a:t>
            </a:r>
          </a:p>
        </p:txBody>
      </p:sp>
      <p:sp>
        <p:nvSpPr>
          <p:cNvPr id="3" name="Content Placeholder 2">
            <a:extLst>
              <a:ext uri="{FF2B5EF4-FFF2-40B4-BE49-F238E27FC236}">
                <a16:creationId xmlns:a16="http://schemas.microsoft.com/office/drawing/2014/main" id="{94C9ECFC-85A5-4860-9851-710E699C6C63}"/>
              </a:ext>
            </a:extLst>
          </p:cNvPr>
          <p:cNvSpPr>
            <a:spLocks noGrp="1"/>
          </p:cNvSpPr>
          <p:nvPr>
            <p:ph idx="1"/>
          </p:nvPr>
        </p:nvSpPr>
        <p:spPr/>
        <p:txBody>
          <a:bodyPr>
            <a:normAutofit fontScale="92500" lnSpcReduction="20000"/>
          </a:bodyPr>
          <a:lstStyle/>
          <a:p>
            <a:r>
              <a:rPr lang="en-ZA" dirty="0">
                <a:latin typeface="Arial Black" panose="020B0A04020102020204" pitchFamily="34" charset="0"/>
              </a:rPr>
              <a:t>The future of IoT has the potential to be limitless.</a:t>
            </a:r>
          </a:p>
          <a:p>
            <a:r>
              <a:rPr lang="en-ZA" dirty="0">
                <a:latin typeface="Arial Black" panose="020B0A04020102020204" pitchFamily="34" charset="0"/>
              </a:rPr>
              <a:t>Advances to be industrial internet will be accelerated through increased network agility , integrated artificial intelligence (AI) and the capacity to deploy , automate , orchestrate and secure diverse use cases at hyperscale.</a:t>
            </a:r>
          </a:p>
          <a:p>
            <a:r>
              <a:rPr lang="en-ZA" dirty="0">
                <a:latin typeface="Arial Black" panose="020B0A04020102020204" pitchFamily="34" charset="0"/>
              </a:rPr>
              <a:t>They are concerned that we will see increase in stress , anxiety , and depression as digital lives expand.</a:t>
            </a:r>
          </a:p>
          <a:p>
            <a:r>
              <a:rPr lang="en-ZA" dirty="0">
                <a:latin typeface="Arial Black" panose="020B0A04020102020204" pitchFamily="34" charset="0"/>
              </a:rPr>
              <a:t>Meanwhile , there will be less face to face interaction , increased in actively , poor in person communication skills, and an overall district among people</a:t>
            </a:r>
          </a:p>
        </p:txBody>
      </p:sp>
    </p:spTree>
    <p:extLst>
      <p:ext uri="{BB962C8B-B14F-4D97-AF65-F5344CB8AC3E}">
        <p14:creationId xmlns:p14="http://schemas.microsoft.com/office/powerpoint/2010/main" val="269473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CF29-AC37-4956-B221-3E09179DCAF4}"/>
              </a:ext>
            </a:extLst>
          </p:cNvPr>
          <p:cNvSpPr>
            <a:spLocks noGrp="1"/>
          </p:cNvSpPr>
          <p:nvPr>
            <p:ph type="title"/>
          </p:nvPr>
        </p:nvSpPr>
        <p:spPr/>
        <p:txBody>
          <a:bodyPr/>
          <a:lstStyle/>
          <a:p>
            <a:r>
              <a:rPr lang="en-ZA" dirty="0"/>
              <a:t>In conclusion </a:t>
            </a:r>
          </a:p>
        </p:txBody>
      </p:sp>
      <p:sp>
        <p:nvSpPr>
          <p:cNvPr id="3" name="Content Placeholder 2">
            <a:extLst>
              <a:ext uri="{FF2B5EF4-FFF2-40B4-BE49-F238E27FC236}">
                <a16:creationId xmlns:a16="http://schemas.microsoft.com/office/drawing/2014/main" id="{17D2A366-93A2-4CA4-A631-4FC7F1648A67}"/>
              </a:ext>
            </a:extLst>
          </p:cNvPr>
          <p:cNvSpPr>
            <a:spLocks noGrp="1"/>
          </p:cNvSpPr>
          <p:nvPr>
            <p:ph idx="1"/>
          </p:nvPr>
        </p:nvSpPr>
        <p:spPr>
          <a:xfrm>
            <a:off x="1451579" y="1607128"/>
            <a:ext cx="9291215" cy="3859218"/>
          </a:xfrm>
        </p:spPr>
        <p:txBody>
          <a:bodyPr/>
          <a:lstStyle/>
          <a:p>
            <a:r>
              <a:rPr lang="en-ZA" dirty="0"/>
              <a:t>Internet is the best thing , it also connect us with our long relatives.</a:t>
            </a:r>
          </a:p>
          <a:p>
            <a:r>
              <a:rPr lang="en-ZA" dirty="0"/>
              <a:t>It also help us doing our school work , search everything </a:t>
            </a:r>
          </a:p>
          <a:p>
            <a:r>
              <a:rPr lang="en-ZA" dirty="0"/>
              <a:t>There is also social life now everything we see there. </a:t>
            </a:r>
          </a:p>
          <a:p>
            <a:endParaRPr lang="en-ZA" dirty="0"/>
          </a:p>
        </p:txBody>
      </p:sp>
      <p:pic>
        <p:nvPicPr>
          <p:cNvPr id="5" name="Picture 4">
            <a:extLst>
              <a:ext uri="{FF2B5EF4-FFF2-40B4-BE49-F238E27FC236}">
                <a16:creationId xmlns:a16="http://schemas.microsoft.com/office/drawing/2014/main" id="{DB6B21B3-4254-4869-A365-957EC7DED9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09999" y="3429000"/>
            <a:ext cx="8049491" cy="3082636"/>
          </a:xfrm>
          <a:prstGeom prst="rect">
            <a:avLst/>
          </a:prstGeom>
        </p:spPr>
      </p:pic>
    </p:spTree>
    <p:extLst>
      <p:ext uri="{BB962C8B-B14F-4D97-AF65-F5344CB8AC3E}">
        <p14:creationId xmlns:p14="http://schemas.microsoft.com/office/powerpoint/2010/main" val="22059125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218</TotalTime>
  <Words>409</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Black</vt:lpstr>
      <vt:lpstr>Rockwell</vt:lpstr>
      <vt:lpstr>Gallery</vt:lpstr>
      <vt:lpstr>Assessment 2</vt:lpstr>
      <vt:lpstr>What is the internet of things?</vt:lpstr>
      <vt:lpstr>What is the history of Internet of things ?</vt:lpstr>
      <vt:lpstr>What does the technologies enable IoT ?</vt:lpstr>
      <vt:lpstr>What is its impact ?</vt:lpstr>
      <vt:lpstr>What is its impact going to be in the future </vt:lpstr>
      <vt:lpstr>In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2</dc:title>
  <dc:creator>xoliiswamakepe17@gmail.com</dc:creator>
  <cp:lastModifiedBy>xoliiswamakepe17@gmail.com</cp:lastModifiedBy>
  <cp:revision>6</cp:revision>
  <dcterms:created xsi:type="dcterms:W3CDTF">2022-03-01T10:13:13Z</dcterms:created>
  <dcterms:modified xsi:type="dcterms:W3CDTF">2022-03-02T08:11:47Z</dcterms:modified>
</cp:coreProperties>
</file>