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Courtney" userId="1003BFFD825CC490@LIVE.COM" providerId="AD" clId="Web-{0C3908DC-D775-497F-9D83-A94AA6A24005}"/>
    <pc:docChg chg="addSld delSld modSld sldOrd">
      <pc:chgData name="Thomas Courtney" userId="1003BFFD825CC490@LIVE.COM" providerId="AD" clId="Web-{0C3908DC-D775-497F-9D83-A94AA6A24005}" dt="2018-03-18T11:20:31.713" v="476"/>
      <pc:docMkLst>
        <pc:docMk/>
      </pc:docMkLst>
      <pc:sldChg chg="modSp new modNotes">
        <pc:chgData name="Thomas Courtney" userId="1003BFFD825CC490@LIVE.COM" providerId="AD" clId="Web-{0C3908DC-D775-497F-9D83-A94AA6A24005}" dt="2018-03-18T11:04:18.789" v="127"/>
        <pc:sldMkLst>
          <pc:docMk/>
          <pc:sldMk cId="3071043236" sldId="257"/>
        </pc:sldMkLst>
        <pc:spChg chg="mod">
          <ac:chgData name="Thomas Courtney" userId="1003BFFD825CC490@LIVE.COM" providerId="AD" clId="Web-{0C3908DC-D775-497F-9D83-A94AA6A24005}" dt="2018-03-18T10:49:09.155" v="22"/>
          <ac:spMkLst>
            <pc:docMk/>
            <pc:sldMk cId="3071043236" sldId="257"/>
            <ac:spMk id="2" creationId="{16EAF0CC-57D0-4E1E-B1E4-8A4FC9F8CB3D}"/>
          </ac:spMkLst>
        </pc:spChg>
      </pc:sldChg>
      <pc:sldChg chg="modSp new modNotes">
        <pc:chgData name="Thomas Courtney" userId="1003BFFD825CC490@LIVE.COM" providerId="AD" clId="Web-{0C3908DC-D775-497F-9D83-A94AA6A24005}" dt="2018-03-18T11:14:36.307" v="274"/>
        <pc:sldMkLst>
          <pc:docMk/>
          <pc:sldMk cId="1143455239" sldId="258"/>
        </pc:sldMkLst>
        <pc:spChg chg="mod">
          <ac:chgData name="Thomas Courtney" userId="1003BFFD825CC490@LIVE.COM" providerId="AD" clId="Web-{0C3908DC-D775-497F-9D83-A94AA6A24005}" dt="2018-03-18T11:05:59.576" v="140"/>
          <ac:spMkLst>
            <pc:docMk/>
            <pc:sldMk cId="1143455239" sldId="258"/>
            <ac:spMk id="2" creationId="{572959A2-93A7-4F32-A685-42E67F8A30EF}"/>
          </ac:spMkLst>
        </pc:spChg>
      </pc:sldChg>
      <pc:sldChg chg="modSp new ord modNotes">
        <pc:chgData name="Thomas Courtney" userId="1003BFFD825CC490@LIVE.COM" providerId="AD" clId="Web-{0C3908DC-D775-497F-9D83-A94AA6A24005}" dt="2018-03-18T11:20:31.713" v="476"/>
        <pc:sldMkLst>
          <pc:docMk/>
          <pc:sldMk cId="4133974066" sldId="259"/>
        </pc:sldMkLst>
        <pc:spChg chg="mod">
          <ac:chgData name="Thomas Courtney" userId="1003BFFD825CC490@LIVE.COM" providerId="AD" clId="Web-{0C3908DC-D775-497F-9D83-A94AA6A24005}" dt="2018-03-18T11:15:01.667" v="278"/>
          <ac:spMkLst>
            <pc:docMk/>
            <pc:sldMk cId="4133974066" sldId="259"/>
            <ac:spMk id="2" creationId="{2DA2C001-2695-41B7-A53D-11C7FFF3F58B}"/>
          </ac:spMkLst>
        </pc:spChg>
      </pc:sldChg>
    </pc:docChg>
  </pc:docChgLst>
  <pc:docChgLst>
    <pc:chgData name="Thomas Courtney" userId="1003BFFD825CC490@LIVE.COM" providerId="AD" clId="Web-{2108499D-C9C6-45B3-96C0-E67BAE484F63}"/>
    <pc:docChg chg="modSld">
      <pc:chgData name="Thomas Courtney" userId="1003BFFD825CC490@LIVE.COM" providerId="AD" clId="Web-{2108499D-C9C6-45B3-96C0-E67BAE484F63}" dt="2018-03-20T06:34:04.467" v="110"/>
      <pc:docMkLst>
        <pc:docMk/>
      </pc:docMkLst>
      <pc:sldChg chg="modNotes">
        <pc:chgData name="Thomas Courtney" userId="1003BFFD825CC490@LIVE.COM" providerId="AD" clId="Web-{2108499D-C9C6-45B3-96C0-E67BAE484F63}" dt="2018-03-20T06:34:04.467" v="110"/>
        <pc:sldMkLst>
          <pc:docMk/>
          <pc:sldMk cId="3071043236" sldId="257"/>
        </pc:sldMkLst>
      </pc:sldChg>
    </pc:docChg>
  </pc:docChgLst>
  <pc:docChgLst>
    <pc:chgData name="Samuel Talbot" userId="10037FFE8D657E91@LIVE.COM" providerId="AD" clId="Web-{954C979F-8FF4-4366-9C8A-35269C49B094}"/>
    <pc:docChg chg="modSld">
      <pc:chgData name="Samuel Talbot" userId="10037FFE8D657E91@LIVE.COM" providerId="AD" clId="Web-{954C979F-8FF4-4366-9C8A-35269C49B094}" dt="2018-03-15T06:58:58.365" v="81"/>
      <pc:docMkLst>
        <pc:docMk/>
      </pc:docMkLst>
      <pc:sldChg chg="addSp modSp">
        <pc:chgData name="Samuel Talbot" userId="10037FFE8D657E91@LIVE.COM" providerId="AD" clId="Web-{954C979F-8FF4-4366-9C8A-35269C49B094}" dt="2018-03-15T06:58:58.365" v="81"/>
        <pc:sldMkLst>
          <pc:docMk/>
          <pc:sldMk cId="3407321222" sldId="256"/>
        </pc:sldMkLst>
        <pc:spChg chg="mod">
          <ac:chgData name="Samuel Talbot" userId="10037FFE8D657E91@LIVE.COM" providerId="AD" clId="Web-{954C979F-8FF4-4366-9C8A-35269C49B094}" dt="2018-03-15T06:58:44.708" v="78"/>
          <ac:spMkLst>
            <pc:docMk/>
            <pc:sldMk cId="3407321222" sldId="256"/>
            <ac:spMk id="2" creationId="{58EE7B8D-6FFB-46FC-A415-1260C2F3A135}"/>
          </ac:spMkLst>
        </pc:spChg>
        <pc:spChg chg="mod">
          <ac:chgData name="Samuel Talbot" userId="10037FFE8D657E91@LIVE.COM" providerId="AD" clId="Web-{954C979F-8FF4-4366-9C8A-35269C49B094}" dt="2018-03-15T06:57:24.707" v="73"/>
          <ac:spMkLst>
            <pc:docMk/>
            <pc:sldMk cId="3407321222" sldId="256"/>
            <ac:spMk id="3" creationId="{A30F3403-9E2A-4A40-A74E-C24E7AF5A3BD}"/>
          </ac:spMkLst>
        </pc:spChg>
        <pc:picChg chg="add mod">
          <ac:chgData name="Samuel Talbot" userId="10037FFE8D657E91@LIVE.COM" providerId="AD" clId="Web-{954C979F-8FF4-4366-9C8A-35269C49B094}" dt="2018-03-15T06:58:58.365" v="81"/>
          <ac:picMkLst>
            <pc:docMk/>
            <pc:sldMk cId="3407321222" sldId="256"/>
            <ac:picMk id="4" creationId="{9238A463-AE62-47EA-948B-AE07476D0DB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42608-A358-4FDB-A066-E9C8A45F2EC3}" type="datetimeFigureOut">
              <a:rPr lang="en-US"/>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790B1-866C-428F-8F5A-02331AA01A94}" type="slidenum">
              <a:rPr lang="en-US"/>
              <a:t>‹#›</a:t>
            </a:fld>
            <a:endParaRPr lang="en-US"/>
          </a:p>
        </p:txBody>
      </p:sp>
    </p:spTree>
    <p:extLst>
      <p:ext uri="{BB962C8B-B14F-4D97-AF65-F5344CB8AC3E}">
        <p14:creationId xmlns:p14="http://schemas.microsoft.com/office/powerpoint/2010/main" val="80992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Tom Courtney:</a:t>
            </a:r>
          </a:p>
          <a:p>
            <a:endParaRPr lang="en-US">
              <a:cs typeface="Calibri"/>
            </a:endParaRPr>
          </a:p>
          <a:p>
            <a:r>
              <a:rPr lang="en-US">
                <a:cs typeface="Calibri"/>
              </a:rPr>
              <a:t>As Sam noted in our Project Charter the overall objective of our project is to construct a satellite launch site. The site will be capable of launching spacecraft into orbit as requested by the stakeholders, the Australian Space Agency. </a:t>
            </a:r>
          </a:p>
          <a:p>
            <a:endParaRPr lang="en-US">
              <a:cs typeface="Calibri"/>
            </a:endParaRPr>
          </a:p>
          <a:p>
            <a:r>
              <a:rPr lang="en-US">
                <a:cs typeface="Calibri"/>
              </a:rPr>
              <a:t>The launch site will also have to satisfy the conditions outlined by an Indigenous  community that is proximal to the site. Such as ethical use of the land and use that aligns with their values.</a:t>
            </a:r>
          </a:p>
        </p:txBody>
      </p:sp>
      <p:sp>
        <p:nvSpPr>
          <p:cNvPr id="4" name="Slide Number Placeholder 3"/>
          <p:cNvSpPr>
            <a:spLocks noGrp="1"/>
          </p:cNvSpPr>
          <p:nvPr>
            <p:ph type="sldNum" sz="quarter" idx="10"/>
          </p:nvPr>
        </p:nvSpPr>
        <p:spPr/>
        <p:txBody>
          <a:bodyPr/>
          <a:lstStyle/>
          <a:p>
            <a:fld id="{77D790B1-866C-428F-8F5A-02331AA01A94}" type="slidenum">
              <a:rPr lang="en-US"/>
              <a:t>2</a:t>
            </a:fld>
            <a:endParaRPr lang="en-US"/>
          </a:p>
        </p:txBody>
      </p:sp>
    </p:spTree>
    <p:extLst>
      <p:ext uri="{BB962C8B-B14F-4D97-AF65-F5344CB8AC3E}">
        <p14:creationId xmlns:p14="http://schemas.microsoft.com/office/powerpoint/2010/main" val="35826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team, in particular our project leaders will strictly follow our scope baseline. Our project managers will ensure that any work completed is only that which is defined in our work breakdown structure. </a:t>
            </a:r>
          </a:p>
          <a:p>
            <a:endParaRPr lang="en-US">
              <a:cs typeface="Calibri"/>
            </a:endParaRPr>
          </a:p>
          <a:p>
            <a:r>
              <a:rPr lang="en-US"/>
              <a:t>Any </a:t>
            </a:r>
            <a:r>
              <a:rPr lang="en-US">
                <a:cs typeface="Calibri"/>
              </a:rPr>
              <a:t>proposed changes to the scope will undergo the same verification process that existing scope specifications underwent. That is the changes would have to be approved by both the project manager and the team. These changes will have to be approved by all members of the management team. They will also have to be approved by the project sponsor.</a:t>
            </a:r>
          </a:p>
        </p:txBody>
      </p:sp>
      <p:sp>
        <p:nvSpPr>
          <p:cNvPr id="4" name="Slide Number Placeholder 3"/>
          <p:cNvSpPr>
            <a:spLocks noGrp="1"/>
          </p:cNvSpPr>
          <p:nvPr>
            <p:ph type="sldNum" sz="quarter" idx="10"/>
          </p:nvPr>
        </p:nvSpPr>
        <p:spPr/>
        <p:txBody>
          <a:bodyPr/>
          <a:lstStyle/>
          <a:p>
            <a:fld id="{77D790B1-866C-428F-8F5A-02331AA01A94}" type="slidenum">
              <a:rPr lang="en-US"/>
              <a:t>3</a:t>
            </a:fld>
            <a:endParaRPr lang="en-US"/>
          </a:p>
        </p:txBody>
      </p:sp>
    </p:spTree>
    <p:extLst>
      <p:ext uri="{BB962C8B-B14F-4D97-AF65-F5344CB8AC3E}">
        <p14:creationId xmlns:p14="http://schemas.microsoft.com/office/powerpoint/2010/main" val="45487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project involves both technical and community based hurdles for this reason a nontrivial portion of our management team will be functional managers. These individuals are responsible for working with lawyers to mediate agreements with the aforementioned Indigenous Community and other HR matters such as branding, accounting and procurrement of resources.</a:t>
            </a:r>
          </a:p>
          <a:p>
            <a:endParaRPr lang="en-US">
              <a:cs typeface="Calibri"/>
            </a:endParaRPr>
          </a:p>
          <a:p>
            <a:r>
              <a:rPr lang="en-US">
                <a:cs typeface="Calibri"/>
              </a:rPr>
              <a:t>As this is a technical project the majority of our team will be operational managers who are responsible for any other deliverables specified. These individuals will work closely with engineers and experts of whom they will be responsible.</a:t>
            </a:r>
          </a:p>
        </p:txBody>
      </p:sp>
      <p:sp>
        <p:nvSpPr>
          <p:cNvPr id="4" name="Slide Number Placeholder 3"/>
          <p:cNvSpPr>
            <a:spLocks noGrp="1"/>
          </p:cNvSpPr>
          <p:nvPr>
            <p:ph type="sldNum" sz="quarter" idx="10"/>
          </p:nvPr>
        </p:nvSpPr>
        <p:spPr/>
        <p:txBody>
          <a:bodyPr/>
          <a:lstStyle/>
          <a:p>
            <a:fld id="{77D790B1-866C-428F-8F5A-02331AA01A94}" type="slidenum">
              <a:rPr lang="en-US"/>
              <a:t>4</a:t>
            </a:fld>
            <a:endParaRPr lang="en-US"/>
          </a:p>
        </p:txBody>
      </p:sp>
    </p:spTree>
    <p:extLst>
      <p:ext uri="{BB962C8B-B14F-4D97-AF65-F5344CB8AC3E}">
        <p14:creationId xmlns:p14="http://schemas.microsoft.com/office/powerpoint/2010/main" val="2970235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78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7EDAF44-7CDD-43ED-BDCD-80A70B7085F3}" type="datetimeFigureOut">
              <a:rPr lang="en-AU" smtClean="0"/>
              <a:t>20/03/2018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410854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1900206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54365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1419423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50500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371210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463916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388843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349672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EDAF44-7CDD-43ED-BDCD-80A70B7085F3}"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62069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EDAF44-7CDD-43ED-BDCD-80A70B7085F3}" type="datetimeFigureOut">
              <a:rPr lang="en-AU" smtClean="0"/>
              <a:t>20/03/2018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319889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EDAF44-7CDD-43ED-BDCD-80A70B7085F3}" type="datetimeFigureOut">
              <a:rPr lang="en-AU" smtClean="0"/>
              <a:t>20/03/2018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1149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EDAF44-7CDD-43ED-BDCD-80A70B7085F3}" type="datetimeFigureOut">
              <a:rPr lang="en-AU" smtClean="0"/>
              <a:t>20/03/2018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123338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DAF44-7CDD-43ED-BDCD-80A70B7085F3}" type="datetimeFigureOut">
              <a:rPr lang="en-AU" smtClean="0"/>
              <a:t>20/03/2018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287655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EDAF44-7CDD-43ED-BDCD-80A70B7085F3}" type="datetimeFigureOut">
              <a:rPr lang="en-AU" smtClean="0"/>
              <a:t>20/03/2018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78735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EDAF44-7CDD-43ED-BDCD-80A70B7085F3}" type="datetimeFigureOut">
              <a:rPr lang="en-AU" smtClean="0"/>
              <a:t>20/03/2018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4E16D5-A4CE-46C8-8B03-ED8F7C61CE4C}" type="slidenum">
              <a:rPr lang="en-AU" smtClean="0"/>
              <a:t>‹#›</a:t>
            </a:fld>
            <a:endParaRPr lang="en-AU"/>
          </a:p>
        </p:txBody>
      </p:sp>
    </p:spTree>
    <p:extLst>
      <p:ext uri="{BB962C8B-B14F-4D97-AF65-F5344CB8AC3E}">
        <p14:creationId xmlns:p14="http://schemas.microsoft.com/office/powerpoint/2010/main" val="80102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7EDAF44-7CDD-43ED-BDCD-80A70B7085F3}" type="datetimeFigureOut">
              <a:rPr lang="en-AU" smtClean="0"/>
              <a:t>20/03/2018</a:t>
            </a:fld>
            <a:endParaRPr lang="en-A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A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B4E16D5-A4CE-46C8-8B03-ED8F7C61CE4C}" type="slidenum">
              <a:rPr lang="en-AU" smtClean="0"/>
              <a:t>‹#›</a:t>
            </a:fld>
            <a:endParaRPr lang="en-AU"/>
          </a:p>
        </p:txBody>
      </p:sp>
    </p:spTree>
    <p:extLst>
      <p:ext uri="{BB962C8B-B14F-4D97-AF65-F5344CB8AC3E}">
        <p14:creationId xmlns:p14="http://schemas.microsoft.com/office/powerpoint/2010/main" val="9984861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4609862E-48F9-45AC-8D44-67A0268A79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9">
            <a:extLst>
              <a:ext uri="{FF2B5EF4-FFF2-40B4-BE49-F238E27FC236}">
                <a16:creationId xmlns:a16="http://schemas.microsoft.com/office/drawing/2014/main" id="{C97986E7-0E3C-4F64-886E-935DDCB83AA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1">
              <a:extLst>
                <a:ext uri="{FF2B5EF4-FFF2-40B4-BE49-F238E27FC236}">
                  <a16:creationId xmlns:a16="http://schemas.microsoft.com/office/drawing/2014/main" id="{CA5D5775-627F-4588-82B3-905EDF23138E}"/>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13">
              <a:extLst>
                <a:ext uri="{FF2B5EF4-FFF2-40B4-BE49-F238E27FC236}">
                  <a16:creationId xmlns:a16="http://schemas.microsoft.com/office/drawing/2014/main" id="{3D536BA0-56C7-429C-B41E-B5724F0CD4C4}"/>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58EE7B8D-6FFB-46FC-A415-1260C2F3A135}"/>
              </a:ext>
            </a:extLst>
          </p:cNvPr>
          <p:cNvSpPr>
            <a:spLocks noGrp="1"/>
          </p:cNvSpPr>
          <p:nvPr>
            <p:ph type="ctrTitle"/>
          </p:nvPr>
        </p:nvSpPr>
        <p:spPr>
          <a:xfrm>
            <a:off x="684211" y="685799"/>
            <a:ext cx="8420877" cy="2971801"/>
          </a:xfrm>
        </p:spPr>
        <p:txBody>
          <a:bodyPr>
            <a:normAutofit/>
          </a:bodyPr>
          <a:lstStyle/>
          <a:p>
            <a:r>
              <a:rPr lang="en-AU"/>
              <a:t>Orbital space solutions</a:t>
            </a:r>
            <a:r>
              <a:rPr lang="en-AU">
                <a:latin typeface="Century Gothic"/>
                <a:cs typeface="+mj-ea"/>
              </a:rPr>
              <a:t> </a:t>
            </a:r>
            <a:br>
              <a:rPr lang="en-US">
                <a:latin typeface="+mj-ea"/>
                <a:cs typeface="+mj-ea"/>
              </a:rPr>
            </a:br>
            <a:r>
              <a:rPr lang="en-AU"/>
              <a:t>Australia</a:t>
            </a:r>
            <a:br>
              <a:rPr lang="en-US"/>
            </a:br>
            <a:r>
              <a:rPr lang="en-AU" sz="2000"/>
              <a:t>Jump to Orbit</a:t>
            </a:r>
            <a:endParaRPr lang="en-AU"/>
          </a:p>
        </p:txBody>
      </p:sp>
      <p:sp>
        <p:nvSpPr>
          <p:cNvPr id="3" name="Subtitle 2">
            <a:extLst>
              <a:ext uri="{FF2B5EF4-FFF2-40B4-BE49-F238E27FC236}">
                <a16:creationId xmlns:a16="http://schemas.microsoft.com/office/drawing/2014/main" id="{A30F3403-9E2A-4A40-A74E-C24E7AF5A3BD}"/>
              </a:ext>
            </a:extLst>
          </p:cNvPr>
          <p:cNvSpPr>
            <a:spLocks noGrp="1"/>
          </p:cNvSpPr>
          <p:nvPr>
            <p:ph type="subTitle" idx="1"/>
          </p:nvPr>
        </p:nvSpPr>
        <p:spPr>
          <a:xfrm>
            <a:off x="684212" y="3843867"/>
            <a:ext cx="6400800" cy="1947333"/>
          </a:xfrm>
        </p:spPr>
        <p:txBody>
          <a:bodyPr>
            <a:normAutofit/>
          </a:bodyPr>
          <a:lstStyle/>
          <a:p>
            <a:r>
              <a:rPr lang="en-AU">
                <a:solidFill>
                  <a:schemeClr val="tx2">
                    <a:lumMod val="75000"/>
                  </a:schemeClr>
                </a:solidFill>
              </a:rPr>
              <a:t>Australian Satellite Launch Facility</a:t>
            </a:r>
            <a:r>
              <a:rPr lang="en-AU">
                <a:solidFill>
                  <a:srgbClr val="22C5ED"/>
                </a:solidFill>
              </a:rPr>
              <a:t> | Project Plan</a:t>
            </a:r>
            <a:endParaRPr lang="en-AU">
              <a:solidFill>
                <a:schemeClr val="tx1"/>
              </a:solidFill>
            </a:endParaRPr>
          </a:p>
        </p:txBody>
      </p:sp>
      <p:pic>
        <p:nvPicPr>
          <p:cNvPr id="34" name="Picture 33" descr="A close up of a logo&#10;&#10;Description generated with very high confidence">
            <a:extLst>
              <a:ext uri="{FF2B5EF4-FFF2-40B4-BE49-F238E27FC236}">
                <a16:creationId xmlns:a16="http://schemas.microsoft.com/office/drawing/2014/main" id="{37BDE802-B28B-4F5C-807F-0105C4541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30" y="4705235"/>
            <a:ext cx="4023368" cy="2011684"/>
          </a:xfrm>
          <a:prstGeom prst="rect">
            <a:avLst/>
          </a:prstGeom>
        </p:spPr>
      </p:pic>
      <p:pic>
        <p:nvPicPr>
          <p:cNvPr id="4" name="Picture 4" descr="A close up of a sign&#10;&#10;Description generated with high confidence">
            <a:extLst>
              <a:ext uri="{FF2B5EF4-FFF2-40B4-BE49-F238E27FC236}">
                <a16:creationId xmlns:a16="http://schemas.microsoft.com/office/drawing/2014/main" id="{9238A463-AE62-47EA-948B-AE07476D0DB1}"/>
              </a:ext>
            </a:extLst>
          </p:cNvPr>
          <p:cNvPicPr>
            <a:picLocks noChangeAspect="1"/>
          </p:cNvPicPr>
          <p:nvPr/>
        </p:nvPicPr>
        <p:blipFill>
          <a:blip r:embed="rId3"/>
          <a:stretch>
            <a:fillRect/>
          </a:stretch>
        </p:blipFill>
        <p:spPr>
          <a:xfrm>
            <a:off x="4860616" y="4580255"/>
            <a:ext cx="2744818" cy="1543050"/>
          </a:xfrm>
          <a:prstGeom prst="rect">
            <a:avLst/>
          </a:prstGeom>
        </p:spPr>
      </p:pic>
    </p:spTree>
    <p:extLst>
      <p:ext uri="{BB962C8B-B14F-4D97-AF65-F5344CB8AC3E}">
        <p14:creationId xmlns:p14="http://schemas.microsoft.com/office/powerpoint/2010/main" val="3407321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F0CC-57D0-4E1E-B1E4-8A4FC9F8CB3D}"/>
              </a:ext>
            </a:extLst>
          </p:cNvPr>
          <p:cNvSpPr>
            <a:spLocks noGrp="1"/>
          </p:cNvSpPr>
          <p:nvPr>
            <p:ph type="title"/>
          </p:nvPr>
        </p:nvSpPr>
        <p:spPr>
          <a:xfrm>
            <a:off x="1943100" y="2152650"/>
            <a:ext cx="8534400" cy="1507067"/>
          </a:xfrm>
        </p:spPr>
        <p:txBody>
          <a:bodyPr/>
          <a:lstStyle/>
          <a:p>
            <a:r>
              <a:rPr lang="en-US"/>
              <a:t>The  Project scope definition</a:t>
            </a:r>
          </a:p>
        </p:txBody>
      </p:sp>
    </p:spTree>
    <p:extLst>
      <p:ext uri="{BB962C8B-B14F-4D97-AF65-F5344CB8AC3E}">
        <p14:creationId xmlns:p14="http://schemas.microsoft.com/office/powerpoint/2010/main" val="307104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59A2-93A7-4F32-A685-42E67F8A30EF}"/>
              </a:ext>
            </a:extLst>
          </p:cNvPr>
          <p:cNvSpPr>
            <a:spLocks noGrp="1"/>
          </p:cNvSpPr>
          <p:nvPr>
            <p:ph type="title"/>
          </p:nvPr>
        </p:nvSpPr>
        <p:spPr>
          <a:xfrm>
            <a:off x="1838325" y="2228850"/>
            <a:ext cx="8534400" cy="1507067"/>
          </a:xfrm>
        </p:spPr>
        <p:txBody>
          <a:bodyPr/>
          <a:lstStyle/>
          <a:p>
            <a:r>
              <a:rPr lang="en-US"/>
              <a:t>Scope MANAGEMENT APPROACH</a:t>
            </a:r>
          </a:p>
        </p:txBody>
      </p:sp>
    </p:spTree>
    <p:extLst>
      <p:ext uri="{BB962C8B-B14F-4D97-AF65-F5344CB8AC3E}">
        <p14:creationId xmlns:p14="http://schemas.microsoft.com/office/powerpoint/2010/main" val="114345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C001-2695-41B7-A53D-11C7FFF3F58B}"/>
              </a:ext>
            </a:extLst>
          </p:cNvPr>
          <p:cNvSpPr>
            <a:spLocks noGrp="1"/>
          </p:cNvSpPr>
          <p:nvPr>
            <p:ph type="title"/>
          </p:nvPr>
        </p:nvSpPr>
        <p:spPr>
          <a:xfrm>
            <a:off x="2066925" y="2457450"/>
            <a:ext cx="8534400" cy="1507067"/>
          </a:xfrm>
        </p:spPr>
        <p:txBody>
          <a:bodyPr/>
          <a:lstStyle/>
          <a:p>
            <a:r>
              <a:rPr lang="en-US"/>
              <a:t>Our TEAM</a:t>
            </a:r>
          </a:p>
        </p:txBody>
      </p:sp>
    </p:spTree>
    <p:extLst>
      <p:ext uri="{BB962C8B-B14F-4D97-AF65-F5344CB8AC3E}">
        <p14:creationId xmlns:p14="http://schemas.microsoft.com/office/powerpoint/2010/main" val="4133974066"/>
      </p:ext>
    </p:extLst>
  </p:cSld>
  <p:clrMapOvr>
    <a:masterClrMapping/>
  </p:clrMapOvr>
</p:sld>
</file>

<file path=ppt/theme/theme1.xml><?xml version="1.0" encoding="utf-8"?>
<a:theme xmlns:a="http://schemas.openxmlformats.org/drawingml/2006/main" name="Slice">
  <a:themeElements>
    <a:clrScheme name="Custom 1">
      <a:dk1>
        <a:srgbClr val="0C0C0C"/>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2FD64B6C15924E86877857DC673300" ma:contentTypeVersion="4" ma:contentTypeDescription="Create a new document." ma:contentTypeScope="" ma:versionID="92b7fca239fd4645674c3434eb0291c9">
  <xsd:schema xmlns:xsd="http://www.w3.org/2001/XMLSchema" xmlns:xs="http://www.w3.org/2001/XMLSchema" xmlns:p="http://schemas.microsoft.com/office/2006/metadata/properties" xmlns:ns2="7926ae06-2bc9-4a0d-a2ae-12dd904db625" xmlns:ns3="52a06fd5-1dd8-4397-9ce4-4e446641d34b" targetNamespace="http://schemas.microsoft.com/office/2006/metadata/properties" ma:root="true" ma:fieldsID="39c37f12dab6d07aefeeb98a7e9a4af0" ns2:_="" ns3:_="">
    <xsd:import namespace="7926ae06-2bc9-4a0d-a2ae-12dd904db625"/>
    <xsd:import namespace="52a06fd5-1dd8-4397-9ce4-4e446641d34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26ae06-2bc9-4a0d-a2ae-12dd904db6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06fd5-1dd8-4397-9ce4-4e446641d34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A4E7FA-0191-4CC7-A8D4-5A2DE72CBABA}">
  <ds:schemaRefs>
    <ds:schemaRef ds:uri="http://schemas.microsoft.com/sharepoint/v3/contenttype/forms"/>
  </ds:schemaRefs>
</ds:datastoreItem>
</file>

<file path=customXml/itemProps2.xml><?xml version="1.0" encoding="utf-8"?>
<ds:datastoreItem xmlns:ds="http://schemas.openxmlformats.org/officeDocument/2006/customXml" ds:itemID="{35384883-D2E1-41FF-A9CF-DDE4B7E70BD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9CF768C-A945-4DFE-AF08-F5E69CF38CD9}">
  <ds:schemaRefs>
    <ds:schemaRef ds:uri="52a06fd5-1dd8-4397-9ce4-4e446641d34b"/>
    <ds:schemaRef ds:uri="7926ae06-2bc9-4a0d-a2ae-12dd904db6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3</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Slice</vt:lpstr>
      <vt:lpstr>Orbital space solutions  Australia Jump to Orbit</vt:lpstr>
      <vt:lpstr>The  Project scope definition</vt:lpstr>
      <vt:lpstr>Scope MANAGEMENT APPROACH</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Orbital space solutions  Australia Jump to Orbit</dc:title>
  <cp:revision>1</cp:revision>
  <dcterms:modified xsi:type="dcterms:W3CDTF">2018-03-20T06:34:14Z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0x010100D02FD64B6C15924E86877857DC673300</vt:lpwstr>
  </property>
</Properties>
</file>