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2D73-FBB4-4A69-A9B6-D9D93728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CE39A-40A7-4FC9-96E0-FEE6DA6A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6709-9954-41B5-83EB-2EFCE65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F41F-68DC-4B1C-8E3F-60A65815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CA98-8A71-410A-8C03-4EAE97F5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0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4BCB-2CCB-4892-9379-7FBD30EE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CE8B-A4D6-4E1F-A5B6-3B802544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93B8-1038-4A65-8404-21BBF6EA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EF83-4043-46A3-A29B-4AC8D471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F1E0-6F96-4FA6-9BA0-DEFEFEF6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4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AACCE-B3A5-49DD-BB9D-678B950F9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E503-E3E4-4111-BFAC-147A7C10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F7CD-C670-466C-80BA-3B0131E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37AC-0674-4AA1-8205-2E97A639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9609-740E-4352-B680-E7EFBE41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B26-6C45-4EEF-A71B-B282CD63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F830-8A5D-4C95-9CA0-ECA0C5EF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0538-F799-4422-9CA7-41D4CD26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7FCB-F9E2-4528-94EF-5EABE834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B624-52EA-4B14-A705-125027B4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6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F513-93A4-435C-9F57-0C30DE00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68DC0-BAEE-43F3-AAB4-0F6E3D206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79A7-C0EF-4830-905B-C305B76C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B77F-ACF3-46B0-A286-8FF652C9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596D-F4E5-4ABF-B227-4D22D54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2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36F6-959B-4443-8F48-490FEBB1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7D55-1EEF-41EF-AA46-B9B6D96B7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2BA5-0AE4-4962-B72A-724AD0E1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69D3-9CF9-4143-8B21-FE9825DD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1FF61-D51F-478B-9987-822F18CA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9B68-1E44-4F12-9CA1-63CEC16E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7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C7C-362D-474C-A627-DBFEE90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E24C-0CC9-4E1C-9BCD-E67A235D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00D6-322A-427C-86BE-9EBD2165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D24D9-EE32-4651-8AD1-28968996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A3CED-74F5-422A-A69F-E65D6C09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95427-4CA3-4C1B-AE61-F52027BC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7972F-E6F7-4CF7-AF78-9B3AB55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E0A16-BEB1-483F-861E-47571611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0053-5958-4B66-B956-85115303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E7C8E-E2D2-4F59-A560-3F56CE99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C72CC-19CE-4A90-BBC0-FF5400F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FA22E-8B33-47E3-B246-C111DC8A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AA7A-4A76-4469-9B50-22456501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159D5-338C-4157-97D0-052628E1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20718-52C9-4EAA-8859-6652F68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44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63F7-2747-4FD9-BFE5-953CA7A0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58CB-B87E-4CFA-A9FD-9426F60C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210E-2A3B-4CEB-8206-F3C1D1C2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DB1C-CC31-4D45-9BDC-BDA48023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3698-0991-4663-BC8F-3C2EB9A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0FB3-1B88-4A19-873C-C16AF941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09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41F-D84E-4046-B574-8DEA10DC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542C1-5864-4B9C-B8D2-52352EE28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4431B-B187-4C72-AA06-F3B7258A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1A0EC-F3F7-4F54-9588-4A0E5C38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128E-F4BD-4C4F-8D07-C5E0C829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E7CC-BC9C-4D80-9123-B8F4142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6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A213C-40A7-4ED5-8F4C-94FF4F0F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0910-9CE7-43EC-ABAC-8F7B967E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603A-43C0-4B7D-9ACB-856FEB58A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7253-59B8-4864-B6FB-85A1A89D6BCF}" type="datetimeFigureOut">
              <a:rPr lang="en-AU" smtClean="0"/>
              <a:t>17/05/2018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C5E0-4DE5-46A5-8F8A-55132E8BF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7036-1B17-49E5-A151-D8E7E2394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28A9-133D-4C86-902C-1F5F63E5B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2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905-8E9F-4E76-9B79-2F5F32CCB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Human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6A21D-0112-45B3-B571-C30234DCC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400-450 Words</a:t>
            </a:r>
          </a:p>
        </p:txBody>
      </p:sp>
    </p:spTree>
    <p:extLst>
      <p:ext uri="{BB962C8B-B14F-4D97-AF65-F5344CB8AC3E}">
        <p14:creationId xmlns:p14="http://schemas.microsoft.com/office/powerpoint/2010/main" val="103353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AADC-DBD0-4771-AC35-6B9B95C1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F0D5-3BB1-4D61-BD16-4FE7CD2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617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Human Resources</vt:lpstr>
      <vt:lpstr>Schedule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</dc:title>
  <dc:creator>Thomas Courtney</dc:creator>
  <cp:lastModifiedBy>Thomas Courtney</cp:lastModifiedBy>
  <cp:revision>1</cp:revision>
  <dcterms:created xsi:type="dcterms:W3CDTF">2018-05-17T07:39:24Z</dcterms:created>
  <dcterms:modified xsi:type="dcterms:W3CDTF">2018-05-17T07:41:52Z</dcterms:modified>
</cp:coreProperties>
</file>