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91" d="100"/>
          <a:sy n="91" d="100"/>
        </p:scale>
        <p:origin x="251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77095A-C135-A7F8-7264-5C018968DE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118AE9-B3BD-42E9-C3DB-B7FF10F19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9EFA49-885A-288E-9E4D-44427CB8F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80321-26D0-4CF3-AA35-A4116DA4D190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65ADDE-F64F-C335-A6E2-58B9C7BA0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C7B27C-12C9-ED5C-A0CD-8929A30C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95CE8-BCF4-4A7D-9F75-1B1891C7A5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847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8E71B3-9DCB-569E-5247-011336D4C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EF04ED-CDDF-EE34-C371-0DC742C06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0B614E-4686-CD61-02D0-1C2056E97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80321-26D0-4CF3-AA35-A4116DA4D190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BBF518-A0E0-0EC6-FA9A-C511E277F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C357C0-60A9-D3E7-91B9-AB07F5B97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95CE8-BCF4-4A7D-9F75-1B1891C7A5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329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903B32A-9DB6-963D-A6EB-823E367459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1A21CC-4899-F6F5-34C0-BB4BDBFFF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F5497D-01CE-0F15-7E94-588B3D3C0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80321-26D0-4CF3-AA35-A4116DA4D190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2E7C8C-77B1-1D22-42AD-2CCFB3708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3CBEB4-31B5-A9D0-1CAF-9BD6D947E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95CE8-BCF4-4A7D-9F75-1B1891C7A5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524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71CF3E-754D-D77F-7843-2DF3F30D6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40BAF8-CE2A-ECD7-D9A4-68BB066A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E9A1DF-571E-56AD-9F41-F6A64ABB0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80321-26D0-4CF3-AA35-A4116DA4D190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042849-685C-661F-6147-615F5DD28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A3A1F1-DBB0-7760-1A1F-1723E2E13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95CE8-BCF4-4A7D-9F75-1B1891C7A5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180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2245C1-D821-C014-CC37-79373CA46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8B4D5A-5886-0EE0-E9D7-08255907E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BCBB2A-3550-A735-E6E8-796527C4C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80321-26D0-4CF3-AA35-A4116DA4D190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FA67D5-B648-D26A-B67D-D61272424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8C0837-40DC-2F78-BCDC-1E6CF6676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95CE8-BCF4-4A7D-9F75-1B1891C7A5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663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87A5DD-C49A-75EB-998D-1233733B4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3B5D71-405C-7230-BD3D-2B5B5D98CC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EA4213-2BD6-6B66-79E2-A96CD9FA6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BD91ED-3899-3401-58C7-5A67BA5BA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80321-26D0-4CF3-AA35-A4116DA4D190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ACDEAE-F306-3426-F8DC-4737A2465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8AA649-F13E-CA84-4458-B59FB8E5D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95CE8-BCF4-4A7D-9F75-1B1891C7A5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027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109569-7233-48A6-98B8-F122E1C3F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46C9D5-E247-D6B3-CFF7-02773666C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FA9B9F-0A6F-48B0-6C4D-ADC231C87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7803642-4F5F-DD2E-7481-5D6E7A351E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1BBFDCE-A9EE-890D-1DB2-6CDC5EF4FF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8FDF6B3-47B3-8135-01E7-F0890319B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80321-26D0-4CF3-AA35-A4116DA4D190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0B94B3F-F4E0-91DB-FF49-64CEBCF49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493BF0E-68E5-2380-487F-2DEA58BB5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95CE8-BCF4-4A7D-9F75-1B1891C7A5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650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0B3C07-B804-8FC7-9230-F31DBD215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83818E-8FCA-62D4-C0AD-602A2B7F3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80321-26D0-4CF3-AA35-A4116DA4D190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FC9091-490C-98A7-B676-FDB8CCCD6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C882F4F-1573-42C6-1B5B-4810097FE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95CE8-BCF4-4A7D-9F75-1B1891C7A5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89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B5C3D6-B2B9-67C3-6E18-C4EADD360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80321-26D0-4CF3-AA35-A4116DA4D190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7909F30-4103-D606-D161-AA7A072B6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226A8E-B12F-95C1-AA2A-678B4F925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95CE8-BCF4-4A7D-9F75-1B1891C7A5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707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734E66-A575-BB09-01CC-5482503FC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06AD6D-B2DA-F1F7-CF83-7F12EC9B7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93B958-1391-4944-6F81-468263CCC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EC133D-7C97-9829-7DAB-465AC4367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80321-26D0-4CF3-AA35-A4116DA4D190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F26C96-A265-97BE-F0DA-956CE43AE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4302D1-5AB4-A881-A4A0-A1445A5ED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95CE8-BCF4-4A7D-9F75-1B1891C7A5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96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E07267-3DEC-E1C5-5D1B-23BF68F19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3A73F42-8581-53E9-CAD8-73068F2910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F43FBF-39D6-7FD3-81E8-48E978ABC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FAD1DB-089B-C5E6-2B69-1FFA99BA0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80321-26D0-4CF3-AA35-A4116DA4D190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074825-40A7-5C3F-0D19-2613E4B5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CCF45F-7A6B-F0B2-70F5-70CD12629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95CE8-BCF4-4A7D-9F75-1B1891C7A5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43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2739BB7-9D1C-B421-CC74-F30EC1CF1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7B5107-0866-BB75-64E7-D1574588E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274F0C-74ED-82FC-2E1C-B521DD7E47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880321-26D0-4CF3-AA35-A4116DA4D190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0EF0DC-B538-AC8E-2C2E-4A63C760FB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906A1D-1F4B-5126-43A5-76D422B7C9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795CE8-BCF4-4A7D-9F75-1B1891C7A5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1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E4B3C84-AA1E-78DE-DA9D-28C0D88BFBC4}"/>
              </a:ext>
            </a:extLst>
          </p:cNvPr>
          <p:cNvSpPr/>
          <p:nvPr/>
        </p:nvSpPr>
        <p:spPr>
          <a:xfrm>
            <a:off x="1282958" y="1847464"/>
            <a:ext cx="1080000" cy="10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i="1" dirty="0">
                <a:latin typeface="IBM Plex Mono" panose="020B0509050203000203" pitchFamily="49" charset="0"/>
              </a:rPr>
              <a:t>df0</a:t>
            </a:r>
            <a:endParaRPr lang="zh-CN" altLang="en-US" sz="2400" i="1" dirty="0">
              <a:latin typeface="IBM Plex Mono" panose="020B0509050203000203" pitchFamily="49" charset="0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A62EA529-6ED8-BE99-532B-B41C91A3D148}"/>
              </a:ext>
            </a:extLst>
          </p:cNvPr>
          <p:cNvCxnSpPr>
            <a:cxnSpLocks/>
          </p:cNvCxnSpPr>
          <p:nvPr/>
        </p:nvCxnSpPr>
        <p:spPr>
          <a:xfrm>
            <a:off x="2362958" y="2387464"/>
            <a:ext cx="646163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87EAADF0-2188-4625-60F0-31C0B4924EF0}"/>
              </a:ext>
            </a:extLst>
          </p:cNvPr>
          <p:cNvSpPr/>
          <p:nvPr/>
        </p:nvSpPr>
        <p:spPr>
          <a:xfrm>
            <a:off x="3009121" y="1841623"/>
            <a:ext cx="1080000" cy="1080000"/>
          </a:xfrm>
          <a:prstGeom prst="ellipse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i="1" dirty="0">
                <a:solidFill>
                  <a:srgbClr val="0000CC"/>
                </a:solidFill>
                <a:latin typeface="IBM Plex Mono" panose="020B0509050203000203" pitchFamily="49" charset="0"/>
              </a:rPr>
              <a:t>f0</a:t>
            </a:r>
            <a:endParaRPr lang="zh-CN" altLang="en-US" sz="3200" i="1" dirty="0">
              <a:solidFill>
                <a:srgbClr val="0000CC"/>
              </a:solidFill>
              <a:latin typeface="IBM Plex Mono" panose="020B0509050203000203" pitchFamily="49" charset="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C46648B-3450-4DAB-F28F-7898B027B339}"/>
              </a:ext>
            </a:extLst>
          </p:cNvPr>
          <p:cNvCxnSpPr>
            <a:cxnSpLocks/>
            <a:stCxn id="6" idx="6"/>
            <a:endCxn id="12" idx="1"/>
          </p:cNvCxnSpPr>
          <p:nvPr/>
        </p:nvCxnSpPr>
        <p:spPr>
          <a:xfrm flipV="1">
            <a:off x="4089121" y="1790284"/>
            <a:ext cx="692817" cy="591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9CF157E-DE99-006C-4C23-6446B581E105}"/>
              </a:ext>
            </a:extLst>
          </p:cNvPr>
          <p:cNvCxnSpPr>
            <a:cxnSpLocks/>
            <a:stCxn id="6" idx="6"/>
            <a:endCxn id="13" idx="1"/>
          </p:cNvCxnSpPr>
          <p:nvPr/>
        </p:nvCxnSpPr>
        <p:spPr>
          <a:xfrm>
            <a:off x="4089121" y="2381623"/>
            <a:ext cx="692817" cy="539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6F7199BA-A363-73FF-0342-3AE35D1E5E61}"/>
              </a:ext>
            </a:extLst>
          </p:cNvPr>
          <p:cNvSpPr/>
          <p:nvPr/>
        </p:nvSpPr>
        <p:spPr>
          <a:xfrm>
            <a:off x="4781938" y="1250284"/>
            <a:ext cx="1080000" cy="10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i="1" dirty="0">
                <a:latin typeface="IBM Plex Mono" panose="020B0509050203000203" pitchFamily="49" charset="0"/>
              </a:rPr>
              <a:t>df1</a:t>
            </a:r>
            <a:endParaRPr lang="zh-CN" altLang="en-US" sz="2400" i="1" dirty="0">
              <a:latin typeface="IBM Plex Mono" panose="020B0509050203000203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AF0A2F6-B92A-0CAF-2A99-384F784AAC6E}"/>
              </a:ext>
            </a:extLst>
          </p:cNvPr>
          <p:cNvSpPr/>
          <p:nvPr/>
        </p:nvSpPr>
        <p:spPr>
          <a:xfrm>
            <a:off x="4781938" y="2381621"/>
            <a:ext cx="1080000" cy="1080000"/>
          </a:xfrm>
          <a:prstGeom prst="rect">
            <a:avLst/>
          </a:prstGeom>
          <a:noFill/>
          <a:ln cap="rnd">
            <a:solidFill>
              <a:srgbClr val="0080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i="1" dirty="0" err="1">
                <a:solidFill>
                  <a:srgbClr val="008000"/>
                </a:solidFill>
                <a:latin typeface="IBM Plex Mono" panose="020B0509050203000203" pitchFamily="49" charset="0"/>
              </a:rPr>
              <a:t>json</a:t>
            </a:r>
            <a:endParaRPr lang="zh-CN" altLang="en-US" sz="2400" i="1" dirty="0">
              <a:solidFill>
                <a:srgbClr val="008000"/>
              </a:solidFill>
              <a:latin typeface="IBM Plex Mono" panose="020B0509050203000203" pitchFamily="49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0EC3938-3393-6FB1-3114-ACE9CDFB7465}"/>
              </a:ext>
            </a:extLst>
          </p:cNvPr>
          <p:cNvSpPr txBox="1"/>
          <p:nvPr/>
        </p:nvSpPr>
        <p:spPr>
          <a:xfrm>
            <a:off x="6068387" y="3309832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latin typeface="IBM Plex Mono" panose="020B0509050203000203" pitchFamily="49" charset="0"/>
              </a:rPr>
              <a:t>factoryID</a:t>
            </a:r>
            <a:endParaRPr lang="zh-CN" altLang="en-US" sz="1400" dirty="0">
              <a:latin typeface="IBM Plex Mono" panose="020B0509050203000203" pitchFamily="49" charset="0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4B39D00-06EE-901B-807A-14F27CF0B2FB}"/>
              </a:ext>
            </a:extLst>
          </p:cNvPr>
          <p:cNvCxnSpPr>
            <a:cxnSpLocks/>
          </p:cNvCxnSpPr>
          <p:nvPr/>
        </p:nvCxnSpPr>
        <p:spPr>
          <a:xfrm>
            <a:off x="5321938" y="3469816"/>
            <a:ext cx="0" cy="26243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60CA3D9C-A640-29CB-0F97-E929F9DA0A32}"/>
              </a:ext>
            </a:extLst>
          </p:cNvPr>
          <p:cNvSpPr txBox="1"/>
          <p:nvPr/>
        </p:nvSpPr>
        <p:spPr>
          <a:xfrm>
            <a:off x="4853700" y="637905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IBM Plex Mono" panose="020B0509050203000203" pitchFamily="49" charset="0"/>
              </a:rPr>
              <a:t>country</a:t>
            </a:r>
            <a:endParaRPr lang="zh-CN" altLang="en-US" sz="1400" dirty="0">
              <a:latin typeface="IBM Plex Mono" panose="020B0509050203000203" pitchFamily="49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C4B0FFF-B406-C930-E1F9-5D70B30010ED}"/>
              </a:ext>
            </a:extLst>
          </p:cNvPr>
          <p:cNvSpPr txBox="1"/>
          <p:nvPr/>
        </p:nvSpPr>
        <p:spPr>
          <a:xfrm>
            <a:off x="3813276" y="166206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IBM Plex Mono" panose="020B0509050203000203" pitchFamily="49" charset="0"/>
              </a:rPr>
              <a:t>country</a:t>
            </a:r>
            <a:endParaRPr lang="zh-CN" altLang="en-US" sz="1400" dirty="0">
              <a:latin typeface="IBM Plex Mono" panose="020B0509050203000203" pitchFamily="49" charset="0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4EE33868-7699-AFED-8335-B14A394BCF1A}"/>
              </a:ext>
            </a:extLst>
          </p:cNvPr>
          <p:cNvSpPr/>
          <p:nvPr/>
        </p:nvSpPr>
        <p:spPr>
          <a:xfrm>
            <a:off x="4781938" y="3732248"/>
            <a:ext cx="1080000" cy="1080000"/>
          </a:xfrm>
          <a:prstGeom prst="ellipse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i="1" dirty="0">
                <a:solidFill>
                  <a:srgbClr val="0000CC"/>
                </a:solidFill>
                <a:latin typeface="IBM Plex Mono" panose="020B0509050203000203" pitchFamily="49" charset="0"/>
              </a:rPr>
              <a:t>f1</a:t>
            </a:r>
            <a:endParaRPr lang="zh-CN" altLang="en-US" sz="3200" i="1" dirty="0">
              <a:solidFill>
                <a:srgbClr val="0000CC"/>
              </a:solidFill>
              <a:latin typeface="IBM Plex Mono" panose="020B0509050203000203" pitchFamily="49" charset="0"/>
            </a:endParaRPr>
          </a:p>
        </p:txBody>
      </p: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53BAEA0F-F7B3-821F-1E42-7060BBC40C19}"/>
              </a:ext>
            </a:extLst>
          </p:cNvPr>
          <p:cNvCxnSpPr>
            <a:cxnSpLocks/>
            <a:stCxn id="12" idx="3"/>
            <a:endCxn id="29" idx="3"/>
          </p:cNvCxnSpPr>
          <p:nvPr/>
        </p:nvCxnSpPr>
        <p:spPr>
          <a:xfrm>
            <a:off x="5861938" y="1790284"/>
            <a:ext cx="12700" cy="3824396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696A7038-55D7-62B0-8104-4B8F46EAC2D5}"/>
              </a:ext>
            </a:extLst>
          </p:cNvPr>
          <p:cNvSpPr/>
          <p:nvPr/>
        </p:nvSpPr>
        <p:spPr>
          <a:xfrm>
            <a:off x="4781938" y="5074680"/>
            <a:ext cx="1080000" cy="1080000"/>
          </a:xfrm>
          <a:prstGeom prst="rect">
            <a:avLst/>
          </a:prstGeom>
          <a:noFill/>
          <a:ln cap="rnd"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i="1" dirty="0" err="1">
                <a:solidFill>
                  <a:schemeClr val="accent2">
                    <a:lumMod val="75000"/>
                  </a:schemeClr>
                </a:solidFill>
                <a:latin typeface="IBM Plex Mono" panose="020B0509050203000203" pitchFamily="49" charset="0"/>
              </a:rPr>
              <a:t>dict</a:t>
            </a:r>
            <a:endParaRPr lang="zh-CN" altLang="en-US" sz="2400" i="1" dirty="0">
              <a:solidFill>
                <a:schemeClr val="accent2">
                  <a:lumMod val="75000"/>
                </a:schemeClr>
              </a:solidFill>
              <a:latin typeface="IBM Plex Mono" panose="020B0509050203000203" pitchFamily="49" charset="0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C5ED778-D4D0-C5C5-4CCF-BAC2E8B037E8}"/>
              </a:ext>
            </a:extLst>
          </p:cNvPr>
          <p:cNvCxnSpPr>
            <a:cxnSpLocks/>
          </p:cNvCxnSpPr>
          <p:nvPr/>
        </p:nvCxnSpPr>
        <p:spPr>
          <a:xfrm>
            <a:off x="5321938" y="4812248"/>
            <a:ext cx="0" cy="2624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EDADCFC2-C1BA-010D-FF92-DD8B10332EF3}"/>
              </a:ext>
            </a:extLst>
          </p:cNvPr>
          <p:cNvCxnSpPr>
            <a:cxnSpLocks/>
            <a:stCxn id="29" idx="2"/>
            <a:endCxn id="22" idx="0"/>
          </p:cNvCxnSpPr>
          <p:nvPr/>
        </p:nvCxnSpPr>
        <p:spPr>
          <a:xfrm>
            <a:off x="5321938" y="6154680"/>
            <a:ext cx="0" cy="224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404C0437-AC4F-4F3F-DA5D-CB9CB86834CA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5861938" y="1790284"/>
            <a:ext cx="83277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0BFC7986-629F-1D1D-DD46-5FE3273A6127}"/>
              </a:ext>
            </a:extLst>
          </p:cNvPr>
          <p:cNvSpPr/>
          <p:nvPr/>
        </p:nvSpPr>
        <p:spPr>
          <a:xfrm>
            <a:off x="6679664" y="1250284"/>
            <a:ext cx="1080000" cy="1080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i="1" dirty="0">
                <a:solidFill>
                  <a:srgbClr val="FF0000"/>
                </a:solidFill>
                <a:latin typeface="IBM Plex Mono" panose="020B0509050203000203" pitchFamily="49" charset="0"/>
              </a:rPr>
              <a:t>T</a:t>
            </a:r>
            <a:endParaRPr lang="zh-CN" altLang="en-US" sz="3200" i="1" dirty="0">
              <a:solidFill>
                <a:srgbClr val="FF0000"/>
              </a:solidFill>
              <a:latin typeface="IBM Plex Mono" panose="020B0509050203000203" pitchFamily="49" charset="0"/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BA5E9C85-901E-76DC-E5E8-BC03EF3E40E8}"/>
              </a:ext>
            </a:extLst>
          </p:cNvPr>
          <p:cNvCxnSpPr>
            <a:cxnSpLocks/>
            <a:stCxn id="54" idx="6"/>
            <a:endCxn id="57" idx="1"/>
          </p:cNvCxnSpPr>
          <p:nvPr/>
        </p:nvCxnSpPr>
        <p:spPr>
          <a:xfrm>
            <a:off x="7759664" y="1790284"/>
            <a:ext cx="3847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27EED5B4-0331-EE06-FA48-CA7B6128EAD7}"/>
              </a:ext>
            </a:extLst>
          </p:cNvPr>
          <p:cNvSpPr/>
          <p:nvPr/>
        </p:nvSpPr>
        <p:spPr>
          <a:xfrm>
            <a:off x="8144449" y="1250284"/>
            <a:ext cx="1080000" cy="1080000"/>
          </a:xfrm>
          <a:prstGeom prst="rect">
            <a:avLst/>
          </a:prstGeom>
          <a:noFill/>
          <a:ln cap="rnd">
            <a:solidFill>
              <a:srgbClr val="7030A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7030A0"/>
                </a:solidFill>
                <a:latin typeface="IBM Plex Mono" panose="020B0509050203000203" pitchFamily="49" charset="0"/>
              </a:rPr>
              <a:t>[[]…[]]</a:t>
            </a:r>
            <a:endParaRPr lang="zh-CN" altLang="en-US" dirty="0">
              <a:solidFill>
                <a:srgbClr val="7030A0"/>
              </a:solidFill>
              <a:latin typeface="IBM Plex Mono" panose="020B0509050203000203" pitchFamily="49" charset="0"/>
            </a:endParaRPr>
          </a:p>
        </p:txBody>
      </p:sp>
      <p:cxnSp>
        <p:nvCxnSpPr>
          <p:cNvPr id="63" name="连接符: 曲线 62">
            <a:extLst>
              <a:ext uri="{FF2B5EF4-FFF2-40B4-BE49-F238E27FC236}">
                <a16:creationId xmlns:a16="http://schemas.microsoft.com/office/drawing/2014/main" id="{C02330AC-7C48-A229-3815-431A6CDC0195}"/>
              </a:ext>
            </a:extLst>
          </p:cNvPr>
          <p:cNvCxnSpPr>
            <a:stCxn id="57" idx="0"/>
            <a:endCxn id="12" idx="0"/>
          </p:cNvCxnSpPr>
          <p:nvPr/>
        </p:nvCxnSpPr>
        <p:spPr>
          <a:xfrm rot="16200000" flipV="1">
            <a:off x="7003194" y="-430972"/>
            <a:ext cx="12700" cy="336251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10F47213-B644-75D3-2678-77BF8E025A63}"/>
              </a:ext>
            </a:extLst>
          </p:cNvPr>
          <p:cNvSpPr/>
          <p:nvPr/>
        </p:nvSpPr>
        <p:spPr>
          <a:xfrm>
            <a:off x="4780363" y="2720271"/>
            <a:ext cx="1080000" cy="10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i="1" dirty="0">
                <a:latin typeface="IBM Plex Mono" panose="020B0509050203000203" pitchFamily="49" charset="0"/>
              </a:rPr>
              <a:t>df2</a:t>
            </a:r>
            <a:endParaRPr lang="zh-CN" altLang="en-US" sz="2400" i="1" dirty="0">
              <a:latin typeface="IBM Plex Mono" panose="020B0509050203000203" pitchFamily="49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E72A2733-670F-C1C9-DC5A-BC600C0B2131}"/>
              </a:ext>
            </a:extLst>
          </p:cNvPr>
          <p:cNvSpPr txBox="1"/>
          <p:nvPr/>
        </p:nvSpPr>
        <p:spPr>
          <a:xfrm>
            <a:off x="6644025" y="716636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IBM Plex Mono" panose="020B0509050203000203" pitchFamily="49" charset="0"/>
              </a:rPr>
              <a:t>.apply()</a:t>
            </a:r>
            <a:endParaRPr lang="zh-CN" altLang="en-US" sz="1400" dirty="0">
              <a:latin typeface="IBM Plex Mono" panose="020B0509050203000203" pitchFamily="49" charset="0"/>
            </a:endParaRP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D26CBE2A-E301-9A76-AA76-3F485B7B4299}"/>
              </a:ext>
            </a:extLst>
          </p:cNvPr>
          <p:cNvCxnSpPr>
            <a:stCxn id="12" idx="2"/>
            <a:endCxn id="67" idx="0"/>
          </p:cNvCxnSpPr>
          <p:nvPr/>
        </p:nvCxnSpPr>
        <p:spPr>
          <a:xfrm flipH="1">
            <a:off x="5320363" y="2330284"/>
            <a:ext cx="1575" cy="3899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340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4.81481E-6 L -0.025 -0.045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" y="-2292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6" grpId="1" animBg="1"/>
      <p:bldP spid="12" grpId="0" animBg="1"/>
      <p:bldP spid="12" grpId="1" animBg="1"/>
      <p:bldP spid="13" grpId="0" animBg="1"/>
      <p:bldP spid="13" grpId="1" animBg="1"/>
      <p:bldP spid="19" grpId="0"/>
      <p:bldP spid="19" grpId="1"/>
      <p:bldP spid="22" grpId="0" build="allAtOnce"/>
      <p:bldP spid="23" grpId="0"/>
      <p:bldP spid="23" grpId="1"/>
      <p:bldP spid="23" grpId="2"/>
      <p:bldP spid="23" grpId="3"/>
      <p:bldP spid="24" grpId="0" animBg="1"/>
      <p:bldP spid="24" grpId="1" animBg="1"/>
      <p:bldP spid="29" grpId="0" animBg="1"/>
      <p:bldP spid="29" grpId="1" animBg="1"/>
      <p:bldP spid="54" grpId="0" animBg="1"/>
      <p:bldP spid="54" grpId="1" animBg="1"/>
      <p:bldP spid="54" grpId="2" animBg="1"/>
      <p:bldP spid="57" grpId="0" animBg="1"/>
      <p:bldP spid="57" grpId="1" animBg="1"/>
      <p:bldP spid="67" grpId="0" animBg="1"/>
      <p:bldP spid="68" grpId="0"/>
      <p:bldP spid="6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E4B3C84-AA1E-78DE-DA9D-28C0D88BFBC4}"/>
              </a:ext>
            </a:extLst>
          </p:cNvPr>
          <p:cNvSpPr/>
          <p:nvPr/>
        </p:nvSpPr>
        <p:spPr>
          <a:xfrm>
            <a:off x="1282958" y="1847464"/>
            <a:ext cx="1080000" cy="10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i="1" dirty="0">
                <a:latin typeface="IBM Plex Mono" panose="020B0509050203000203" pitchFamily="49" charset="0"/>
              </a:rPr>
              <a:t>df0</a:t>
            </a:r>
            <a:endParaRPr lang="zh-CN" altLang="en-US" sz="2400" i="1" dirty="0">
              <a:latin typeface="IBM Plex Mono" panose="020B0509050203000203" pitchFamily="49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10F47213-B644-75D3-2678-77BF8E025A63}"/>
              </a:ext>
            </a:extLst>
          </p:cNvPr>
          <p:cNvSpPr/>
          <p:nvPr/>
        </p:nvSpPr>
        <p:spPr>
          <a:xfrm>
            <a:off x="4780363" y="2720271"/>
            <a:ext cx="1080000" cy="10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i="1" dirty="0">
                <a:latin typeface="IBM Plex Mono" panose="020B0509050203000203" pitchFamily="49" charset="0"/>
              </a:rPr>
              <a:t>df2</a:t>
            </a:r>
            <a:endParaRPr lang="zh-CN" altLang="en-US" sz="2400" i="1" dirty="0">
              <a:latin typeface="IBM Plex Mono" panose="020B0509050203000203" pitchFamily="49" charset="0"/>
            </a:endParaRPr>
          </a:p>
        </p:txBody>
      </p:sp>
      <p:sp>
        <p:nvSpPr>
          <p:cNvPr id="2" name="箭头: 下 1">
            <a:extLst>
              <a:ext uri="{FF2B5EF4-FFF2-40B4-BE49-F238E27FC236}">
                <a16:creationId xmlns:a16="http://schemas.microsoft.com/office/drawing/2014/main" id="{20035197-BEE3-E0DA-406F-075D47FC92D5}"/>
              </a:ext>
            </a:extLst>
          </p:cNvPr>
          <p:cNvSpPr/>
          <p:nvPr/>
        </p:nvSpPr>
        <p:spPr>
          <a:xfrm>
            <a:off x="2953173" y="2082800"/>
            <a:ext cx="240454" cy="26077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7825328-5909-8041-3842-FB880EEC911E}"/>
              </a:ext>
            </a:extLst>
          </p:cNvPr>
          <p:cNvSpPr txBox="1"/>
          <p:nvPr/>
        </p:nvSpPr>
        <p:spPr>
          <a:xfrm>
            <a:off x="2774279" y="178138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IBM Plex Mono" panose="020B0509050203000203" pitchFamily="49" charset="0"/>
              </a:rPr>
              <a:t>80%</a:t>
            </a:r>
            <a:endParaRPr lang="zh-CN" altLang="en-US" dirty="0">
              <a:solidFill>
                <a:srgbClr val="FF0000"/>
              </a:solidFill>
              <a:latin typeface="IBM Plex Mono" panose="020B050905020300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93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0.00139 L -0.18294 -0.0872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54" y="-430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7" grpId="1" animBg="1"/>
      <p:bldP spid="2" grpId="0" animBg="1"/>
      <p:bldP spid="5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19</Words>
  <Application>Microsoft Office PowerPoint</Application>
  <PresentationFormat>宽屏</PresentationFormat>
  <Paragraphs>16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IBM Plex Mono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Lingyu Zhou</dc:creator>
  <cp:lastModifiedBy>Lingyu Zhou</cp:lastModifiedBy>
  <cp:revision>4</cp:revision>
  <dcterms:created xsi:type="dcterms:W3CDTF">2024-06-07T02:37:01Z</dcterms:created>
  <dcterms:modified xsi:type="dcterms:W3CDTF">2024-06-07T03:15:53Z</dcterms:modified>
</cp:coreProperties>
</file>