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5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9A7FC-3F65-4B86-B71F-CCC1350438A3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D60F0-5151-49EF-AF0D-E0772C06B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1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D60F0-5151-49EF-AF0D-E0772C06B5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6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B75C-981A-AE8B-FBA7-7F32C9728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B49FD-4F7E-0126-CB40-558075959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2ED29-E332-1DFB-4A1B-4C3DCCFC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155A-EF79-4CCA-ADD6-F72411FB1E0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C24CD-D391-F692-CEBA-B81580AB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695BB-A7E8-13DA-DA74-8AB41343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B302-022D-4A7E-B872-C4D238E50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2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013D-233A-9A9A-7C3F-BDB6AE6C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2156F-4133-EB7B-8C66-1B0AADE41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1F72F-E1CE-0514-DEE5-7A03FD7E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155A-EF79-4CCA-ADD6-F72411FB1E0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5698-7E87-09E3-23D0-E4718C62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F54BF-7ADA-3859-1435-A7743B5A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B302-022D-4A7E-B872-C4D238E50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24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5A8F6-EC2C-FAF9-40B5-403897B00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5D912-FD47-5DD9-FF44-9813E6CB6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8308D-8C36-BC51-EBEA-074D6295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155A-EF79-4CCA-ADD6-F72411FB1E0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71FA1-5FE0-D375-5BFE-17AA0DB6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51F-2C99-325F-A323-56A43EEE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B302-022D-4A7E-B872-C4D238E50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86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13FD-A9A4-A518-9675-67D3742A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8F044-7988-3CFA-72A0-C5C64021F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B6281-A82D-30B7-FB11-3F835A69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155A-EF79-4CCA-ADD6-F72411FB1E0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1BC56-2250-BA87-4E6A-F4E2C2E0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7C05D-16E8-78D7-718C-FEF9A95A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B302-022D-4A7E-B872-C4D238E50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88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24F7-6640-F1D1-BB8E-0A826441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55AC3-8797-36BD-933D-FF98DC64C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FFA94-4101-0127-B2A5-EED3ACAF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155A-EF79-4CCA-ADD6-F72411FB1E0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BC9E-D8A3-7ED6-BB62-9E47DE03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1D6B0-D7A3-A83E-CC34-C75B6B8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B302-022D-4A7E-B872-C4D238E50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2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7BBB-E88F-DE34-DC4C-C5CEA895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799CC-032E-0816-747D-2676C01E6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012B6-B055-EC2B-F33A-8563E01DE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F3739-1131-9389-C59D-305F2F7F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155A-EF79-4CCA-ADD6-F72411FB1E0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0A605-CF3C-565B-8E6A-826ED58F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22470-615D-DF58-E340-14C4357C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B302-022D-4A7E-B872-C4D238E50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3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6FE3F-3024-9524-0C67-23795313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83FF5-A8FB-8EF4-D78D-2A2004521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9CEB1-1453-DE24-F5A9-0A1D8C25C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AEBA8-BAB8-F519-C39A-28AC8DF2A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BBE14-0BFF-CBDD-0495-48B989ACE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FBA29-5685-670C-0D6C-B7106712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155A-EF79-4CCA-ADD6-F72411FB1E0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39AFB-0D7C-FCAD-F1D0-9C54E561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9E9E8-244D-40D5-3B9D-D58E1392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B302-022D-4A7E-B872-C4D238E50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94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F6F7-2276-8621-C4F1-DF700A69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5AEEF-335B-DE9C-49F0-66ACB14B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155A-EF79-4CCA-ADD6-F72411FB1E0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B6D98-E329-319E-B130-85130FF6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22AEB-858B-16F7-193D-9E918D24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B302-022D-4A7E-B872-C4D238E50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7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A3B3F-6CB7-C85B-609C-557AA2EC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155A-EF79-4CCA-ADD6-F72411FB1E0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4B927-4799-EB4D-6F91-43CF75B8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E1E5E-E94B-640D-D9E3-A01A927C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B302-022D-4A7E-B872-C4D238E50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63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ECAA-2667-0554-D05C-A7B45001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8F7-8A39-A5D6-F362-5F50E96A1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E528B-27CD-AF55-CA18-98957125A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71EB2-7B72-C145-32C8-4D78D22D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155A-EF79-4CCA-ADD6-F72411FB1E0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C1F1B-391C-882C-71E8-7A3BB014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65BD2-CB56-1868-DED0-5B4F96CA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B302-022D-4A7E-B872-C4D238E50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9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7458-F8B3-4207-93D1-0F4D0330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E24AF-7B5A-D635-8A6B-92D69D164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9BF75-255B-8B0C-E234-F5007A26A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D3850-BF1A-1E80-7846-10C199F4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155A-EF79-4CCA-ADD6-F72411FB1E0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0230D-2B10-22AF-75FC-A932B261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2F9D5-5A54-E36B-3C9A-9609C0EB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7B302-022D-4A7E-B872-C4D238E50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4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BCC41-04F4-EBB2-1D35-073E8784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7C53-2110-7C26-011A-03273AA1C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39356-95D9-0F60-3269-BE377A3CD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6155A-EF79-4CCA-ADD6-F72411FB1E0F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48D38-9BB5-81E8-5489-FBBB81FD4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276F-D8C2-D5F2-1808-331E9C35C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87B302-022D-4A7E-B872-C4D238E50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05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aph of orange and red lines&#10;&#10;Description automatically generated">
            <a:extLst>
              <a:ext uri="{FF2B5EF4-FFF2-40B4-BE49-F238E27FC236}">
                <a16:creationId xmlns:a16="http://schemas.microsoft.com/office/drawing/2014/main" id="{32837F51-EB62-36C9-5708-56FAF9A21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64719"/>
          </a:xfrm>
        </p:spPr>
      </p:pic>
    </p:spTree>
    <p:extLst>
      <p:ext uri="{BB962C8B-B14F-4D97-AF65-F5344CB8AC3E}">
        <p14:creationId xmlns:p14="http://schemas.microsoft.com/office/powerpoint/2010/main" val="360607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24AC8C6-2026-FD96-4A77-2B114E3C6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764720"/>
          </a:xfrm>
        </p:spPr>
      </p:pic>
    </p:spTree>
    <p:extLst>
      <p:ext uri="{BB962C8B-B14F-4D97-AF65-F5344CB8AC3E}">
        <p14:creationId xmlns:p14="http://schemas.microsoft.com/office/powerpoint/2010/main" val="392376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5538-1D60-3908-0FF6-E86A65ED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4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Historical temperature and heat wave demonstrations</a:t>
            </a:r>
            <a:endParaRPr lang="zh-CN" alt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12A15C-BEA4-C73F-5CDC-5D3A3126A9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49884"/>
            <a:ext cx="105156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</a:t>
            </a:r>
            <a:r>
              <a:rPr lang="en-US" altLang="zh-CN" sz="2400" dirty="0">
                <a:latin typeface="Arial" panose="020B0604020202020204" pitchFamily="34" charset="0"/>
              </a:rPr>
              <a:t>um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temperatures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(y-axis)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 the past 1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years</a:t>
            </a:r>
            <a:r>
              <a:rPr lang="en-US" altLang="zh-CN" sz="2400" dirty="0">
                <a:latin typeface="Arial" panose="020B0604020202020204" pitchFamily="34" charset="0"/>
              </a:rPr>
              <a:t>: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2010/01/01~2024/08/31 (x-axis)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heat wave pinpointed.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plot includes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subplots, each consists of orange lines as historical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 </a:t>
            </a:r>
            <a:r>
              <a:rPr lang="en-US" altLang="zh-CN" sz="2400" dirty="0">
                <a:latin typeface="Arial" panose="020B0604020202020204" pitchFamily="34" charset="0"/>
              </a:rPr>
              <a:t>trends, a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35°C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the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 wave threshold,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 dots as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 wave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s, defined as 3 or more consecutive days with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 maxim</a:t>
            </a:r>
            <a:r>
              <a:rPr lang="en-US" altLang="zh-CN" sz="2400" dirty="0">
                <a:latin typeface="Arial" panose="020B0604020202020204" pitchFamily="34" charset="0"/>
              </a:rPr>
              <a:t>um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temperatures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above the thresholds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</a:t>
            </a:r>
            <a:r>
              <a:rPr lang="en-US" altLang="zh-CN" sz="2400" b="1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000" b="1" dirty="0">
                <a:latin typeface="Arial" panose="020B0604020202020204" pitchFamily="34" charset="0"/>
              </a:rPr>
              <a:t>Height of red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dots</a:t>
            </a:r>
            <a:r>
              <a:rPr lang="en-US" altLang="zh-CN" sz="2000" b="1" dirty="0">
                <a:latin typeface="Arial" panose="020B0604020202020204" pitchFamily="34" charset="0"/>
              </a:rPr>
              <a:t> clusters: </a:t>
            </a:r>
            <a:r>
              <a:rPr lang="en-US" altLang="zh-CN" sz="2000" dirty="0">
                <a:latin typeface="Arial" panose="020B0604020202020204" pitchFamily="34" charset="0"/>
              </a:rPr>
              <a:t>Indicate the overall temperature above the baseline, suggesting the extremeness of heat conditions.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red dots clusters: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 the number of heat waves, </a:t>
            </a:r>
            <a:r>
              <a:rPr lang="en-US" altLang="zh-CN" sz="2000" dirty="0">
                <a:latin typeface="Arial" panose="020B0604020202020204" pitchFamily="34" charset="0"/>
              </a:rPr>
              <a:t>suggesting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frequency and seasonal patterns</a:t>
            </a:r>
            <a:r>
              <a:rPr lang="en-US" altLang="zh-CN" sz="2000" dirty="0">
                <a:latin typeface="Arial" panose="020B0604020202020204" pitchFamily="34" charset="0"/>
              </a:rPr>
              <a:t> of heat waves.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000" b="1" dirty="0">
                <a:latin typeface="Arial" panose="020B0604020202020204" pitchFamily="34" charset="0"/>
              </a:rPr>
              <a:t>Density of each red dots clusters: </a:t>
            </a:r>
            <a:r>
              <a:rPr lang="en-US" altLang="zh-CN" sz="2000" dirty="0">
                <a:latin typeface="Arial" panose="020B0604020202020204" pitchFamily="34" charset="0"/>
              </a:rPr>
              <a:t>Indicate the duration of each heat wave, suggesting prolonged heat wave conditions.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97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151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Helvetica</vt:lpstr>
      <vt:lpstr>Office Theme</vt:lpstr>
      <vt:lpstr>PowerPoint Presentation</vt:lpstr>
      <vt:lpstr>PowerPoint Presentation</vt:lpstr>
      <vt:lpstr>Historical temperature and heat wave demonstrations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Lingyu Zhou</dc:creator>
  <cp:lastModifiedBy>Lingyu Zhou</cp:lastModifiedBy>
  <cp:revision>17</cp:revision>
  <dcterms:created xsi:type="dcterms:W3CDTF">2024-09-27T19:02:01Z</dcterms:created>
  <dcterms:modified xsi:type="dcterms:W3CDTF">2024-09-27T19:30:14Z</dcterms:modified>
</cp:coreProperties>
</file>