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F5A4EE54-D16B-4369-A2C8-C7A40B271021}">
          <p14:sldIdLst>
            <p14:sldId id="256"/>
            <p14:sldId id="257"/>
            <p14:sldId id="258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66" autoAdjust="0"/>
    <p:restoredTop sz="94652" autoAdjust="0"/>
  </p:normalViewPr>
  <p:slideViewPr>
    <p:cSldViewPr>
      <p:cViewPr varScale="1">
        <p:scale>
          <a:sx n="115" d="100"/>
          <a:sy n="115" d="100"/>
        </p:scale>
        <p:origin x="187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iverbankcomputing.com/software/pyqt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doc.qt.io/qt-5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www.qt.io/qt-for-pyth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vileg.com/ru/post/87/#header_&#1057;&#1080;&#1075;&#1085;&#1072;&#1083;&#1099;_&#1080;_&#1089;&#1083;&#1086;&#1090;&#1099;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doc.qt.io/qtforpython/overviews/modelview.html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s://doc.qt.io/qt-5/modelview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doc.qt.io/qtforpython/overviews/model-view-programming.html" TargetMode="External"/><Relationship Id="rId4" Type="http://schemas.openxmlformats.org/officeDocument/2006/relationships/hyperlink" Target="https://doc.qt.io/qt-5/model-view-programming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Библиотека </a:t>
            </a:r>
            <a:r>
              <a:rPr lang="ru-RU" dirty="0" err="1" smtClean="0"/>
              <a:t>Qt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7584" y="3886200"/>
            <a:ext cx="7776864" cy="1752600"/>
          </a:xfrm>
        </p:spPr>
        <p:txBody>
          <a:bodyPr>
            <a:normAutofit/>
          </a:bodyPr>
          <a:lstStyle/>
          <a:p>
            <a:r>
              <a:rPr lang="en-US" dirty="0" err="1"/>
              <a:t>Qt</a:t>
            </a:r>
            <a:r>
              <a:rPr lang="en-US" dirty="0"/>
              <a:t>, </a:t>
            </a:r>
            <a:r>
              <a:rPr lang="en-US" dirty="0" err="1"/>
              <a:t>PyQt</a:t>
            </a:r>
            <a:r>
              <a:rPr lang="en-US" dirty="0"/>
              <a:t>, </a:t>
            </a:r>
            <a:r>
              <a:rPr lang="en-US" dirty="0" err="1" smtClean="0"/>
              <a:t>PySide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070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Qt</a:t>
            </a:r>
            <a:r>
              <a:rPr lang="en-US" dirty="0" smtClean="0"/>
              <a:t> (</a:t>
            </a:r>
            <a:r>
              <a:rPr lang="en-US" dirty="0" err="1" smtClean="0"/>
              <a:t>PyQt</a:t>
            </a:r>
            <a:r>
              <a:rPr lang="en-US" dirty="0" smtClean="0"/>
              <a:t>, </a:t>
            </a:r>
            <a:r>
              <a:rPr lang="en-US" dirty="0" err="1" smtClean="0"/>
              <a:t>PySide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1800" dirty="0" err="1"/>
              <a:t>Qt</a:t>
            </a:r>
            <a:r>
              <a:rPr lang="ru-RU" sz="1800" dirty="0"/>
              <a:t> </a:t>
            </a:r>
            <a:r>
              <a:rPr lang="ru-RU" sz="1800" dirty="0" smtClean="0"/>
              <a:t>– программная платформа </a:t>
            </a:r>
            <a:r>
              <a:rPr lang="ru-RU" sz="1800" dirty="0"/>
              <a:t>для создания графических пользовательских </a:t>
            </a:r>
            <a:r>
              <a:rPr lang="ru-RU" sz="1800" dirty="0" smtClean="0"/>
              <a:t>интерфейсов (</a:t>
            </a:r>
            <a:r>
              <a:rPr lang="en-US" sz="1800" dirty="0" smtClean="0"/>
              <a:t>GUI</a:t>
            </a:r>
            <a:r>
              <a:rPr lang="ru-RU" sz="1800" dirty="0" smtClean="0"/>
              <a:t>), </a:t>
            </a:r>
            <a:r>
              <a:rPr lang="ru-RU" sz="1800" dirty="0"/>
              <a:t>а также кроссплатформенных приложений, которые работают на различных программных и аппаратных </a:t>
            </a:r>
            <a:r>
              <a:rPr lang="ru-RU" sz="1800" dirty="0" smtClean="0"/>
              <a:t>платформах</a:t>
            </a:r>
            <a:r>
              <a:rPr lang="en-US" sz="1800" dirty="0" smtClean="0"/>
              <a:t> (</a:t>
            </a:r>
            <a:r>
              <a:rPr lang="ru-RU" sz="1800" dirty="0" smtClean="0"/>
              <a:t>например, </a:t>
            </a:r>
            <a:r>
              <a:rPr lang="ru-RU" sz="1800" dirty="0" err="1" smtClean="0"/>
              <a:t>Linux</a:t>
            </a:r>
            <a:r>
              <a:rPr lang="ru-RU" sz="1800" dirty="0"/>
              <a:t>, </a:t>
            </a:r>
            <a:r>
              <a:rPr lang="ru-RU" sz="1800" dirty="0" err="1"/>
              <a:t>Windows</a:t>
            </a:r>
            <a:r>
              <a:rPr lang="ru-RU" sz="1800" dirty="0"/>
              <a:t>, </a:t>
            </a:r>
            <a:r>
              <a:rPr lang="ru-RU" sz="1800" dirty="0" err="1"/>
              <a:t>macOS</a:t>
            </a:r>
            <a:r>
              <a:rPr lang="ru-RU" sz="1800" dirty="0"/>
              <a:t>, </a:t>
            </a:r>
            <a:r>
              <a:rPr lang="ru-RU" sz="1800" dirty="0" err="1" smtClean="0"/>
              <a:t>Androi</a:t>
            </a:r>
            <a:r>
              <a:rPr lang="en-US" sz="1800" dirty="0" smtClean="0"/>
              <a:t>d)</a:t>
            </a:r>
            <a:r>
              <a:rPr lang="ru-RU" sz="1800" dirty="0" smtClean="0"/>
              <a:t>.</a:t>
            </a:r>
            <a:endParaRPr lang="en-US" sz="1800" dirty="0" smtClean="0"/>
          </a:p>
          <a:p>
            <a:pPr lvl="1"/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doc.qt.io/qt-5</a:t>
            </a:r>
            <a:endParaRPr lang="en-US" sz="1400" dirty="0" smtClean="0"/>
          </a:p>
          <a:p>
            <a:r>
              <a:rPr lang="en-US" sz="1800" dirty="0" err="1" smtClean="0"/>
              <a:t>PyQt</a:t>
            </a:r>
            <a:r>
              <a:rPr lang="en-US" sz="1800" dirty="0" smtClean="0"/>
              <a:t> - </a:t>
            </a:r>
            <a:r>
              <a:rPr lang="ru-RU" sz="1800" dirty="0"/>
              <a:t>набор расширений </a:t>
            </a:r>
            <a:r>
              <a:rPr lang="ru-RU" sz="1800" dirty="0" smtClean="0"/>
              <a:t>(обёрток) </a:t>
            </a:r>
            <a:r>
              <a:rPr lang="ru-RU" sz="1800" dirty="0" err="1" smtClean="0"/>
              <a:t>Qt</a:t>
            </a:r>
            <a:r>
              <a:rPr lang="ru-RU" sz="1800" dirty="0" smtClean="0"/>
              <a:t> на </a:t>
            </a:r>
            <a:r>
              <a:rPr lang="ru-RU" sz="1800" dirty="0" err="1" smtClean="0"/>
              <a:t>Python</a:t>
            </a:r>
            <a:r>
              <a:rPr lang="ru-RU" sz="1800" dirty="0"/>
              <a:t>, выполненный в виде </a:t>
            </a:r>
            <a:r>
              <a:rPr lang="ru-RU" sz="1800" dirty="0" smtClean="0"/>
              <a:t>библиотеки.</a:t>
            </a:r>
            <a:endParaRPr lang="en-US" sz="1800" dirty="0" smtClean="0"/>
          </a:p>
          <a:p>
            <a:pPr lvl="1"/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riverbankcomputing.com/software/pyqt</a:t>
            </a:r>
            <a:endParaRPr lang="ru-RU" sz="1400" dirty="0" smtClean="0"/>
          </a:p>
          <a:p>
            <a:r>
              <a:rPr lang="en-US" sz="1800" dirty="0" err="1" smtClean="0"/>
              <a:t>PySide</a:t>
            </a:r>
            <a:r>
              <a:rPr lang="en-US" sz="1800" dirty="0" smtClean="0"/>
              <a:t> – </a:t>
            </a:r>
            <a:r>
              <a:rPr lang="ru-RU" sz="1800" dirty="0" smtClean="0"/>
              <a:t>привязка</a:t>
            </a:r>
            <a:r>
              <a:rPr lang="en-US" sz="1800" dirty="0" smtClean="0"/>
              <a:t> </a:t>
            </a:r>
            <a:r>
              <a:rPr lang="ru-RU" sz="1800" dirty="0" smtClean="0"/>
              <a:t>языка </a:t>
            </a:r>
            <a:r>
              <a:rPr lang="ru-RU" sz="1800" dirty="0" err="1"/>
              <a:t>Python</a:t>
            </a:r>
            <a:r>
              <a:rPr lang="ru-RU" sz="1800" dirty="0"/>
              <a:t> к инструментарию </a:t>
            </a:r>
            <a:r>
              <a:rPr lang="ru-RU" sz="1800" dirty="0" err="1"/>
              <a:t>Qt</a:t>
            </a:r>
            <a:r>
              <a:rPr lang="ru-RU" sz="1800" dirty="0"/>
              <a:t>, совместимая </a:t>
            </a:r>
            <a:r>
              <a:rPr lang="ru-RU" sz="1800" dirty="0" smtClean="0"/>
              <a:t>с </a:t>
            </a:r>
            <a:r>
              <a:rPr lang="ru-RU" sz="1800" dirty="0" err="1"/>
              <a:t>PyQt</a:t>
            </a:r>
            <a:r>
              <a:rPr lang="ru-RU" sz="1800" dirty="0"/>
              <a:t>. В отличие от </a:t>
            </a:r>
            <a:r>
              <a:rPr lang="ru-RU" sz="1800" dirty="0" err="1" smtClean="0"/>
              <a:t>PyQt</a:t>
            </a:r>
            <a:r>
              <a:rPr lang="en-US" sz="1800" dirty="0" smtClean="0"/>
              <a:t> </a:t>
            </a:r>
            <a:r>
              <a:rPr lang="ru-RU" sz="1800" dirty="0" smtClean="0"/>
              <a:t>доступна </a:t>
            </a:r>
            <a:r>
              <a:rPr lang="ru-RU" sz="1800" dirty="0"/>
              <a:t>для свободного использования как в открытых, так и </a:t>
            </a:r>
            <a:r>
              <a:rPr lang="ru-RU" sz="1800" dirty="0" smtClean="0"/>
              <a:t>закрытых</a:t>
            </a:r>
            <a:r>
              <a:rPr lang="en-US" sz="1800" dirty="0" smtClean="0"/>
              <a:t> </a:t>
            </a:r>
            <a:r>
              <a:rPr lang="ru-RU" sz="1800" dirty="0" smtClean="0"/>
              <a:t>проектах</a:t>
            </a:r>
            <a:r>
              <a:rPr lang="ru-RU" sz="1800" dirty="0"/>
              <a:t>, поскольку лицензирована по LGPL</a:t>
            </a:r>
            <a:r>
              <a:rPr lang="ru-RU" sz="1800" dirty="0" smtClean="0"/>
              <a:t>.</a:t>
            </a:r>
            <a:endParaRPr lang="en-US" sz="1800" dirty="0" smtClean="0"/>
          </a:p>
          <a:p>
            <a:pPr lvl="1"/>
            <a:r>
              <a:rPr lang="en-US" sz="1400" dirty="0">
                <a:hlinkClick r:id="rId4"/>
              </a:rPr>
              <a:t>https://</a:t>
            </a:r>
            <a:r>
              <a:rPr lang="en-US" sz="1400" dirty="0" smtClean="0">
                <a:hlinkClick r:id="rId4"/>
              </a:rPr>
              <a:t>www.qt.io/qt-for-python</a:t>
            </a:r>
            <a:endParaRPr lang="en-US" sz="14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3999" y="5445224"/>
            <a:ext cx="1296000" cy="972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8335" y="5445224"/>
            <a:ext cx="924530" cy="972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662" y="5445674"/>
            <a:ext cx="18954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3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QtWidgets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82132"/>
            <a:ext cx="2073592" cy="3607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7" y="1567217"/>
            <a:ext cx="2060257" cy="423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594818"/>
            <a:ext cx="2053590" cy="1540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75110" y="6018987"/>
            <a:ext cx="66612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Сигналы и слоты: </a:t>
            </a:r>
            <a:r>
              <a:rPr lang="en-US" sz="1400" dirty="0" smtClean="0">
                <a:hlinkClick r:id="rId5"/>
              </a:rPr>
              <a:t>https</a:t>
            </a:r>
            <a:r>
              <a:rPr lang="en-US" sz="1400" dirty="0">
                <a:hlinkClick r:id="rId5"/>
              </a:rPr>
              <a:t>://evileg.com/ru/post/87/#header_</a:t>
            </a:r>
            <a:r>
              <a:rPr lang="ru-RU" sz="1400" dirty="0" err="1" smtClean="0">
                <a:hlinkClick r:id="rId5"/>
              </a:rPr>
              <a:t>Сигналы_и_слоты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42706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Виджеты</a:t>
            </a:r>
            <a:r>
              <a:rPr lang="ru-RU" dirty="0" smtClean="0"/>
              <a:t> </a:t>
            </a:r>
            <a:r>
              <a:rPr lang="en-US" dirty="0" smtClean="0"/>
              <a:t>Model/View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doc.qt.io/qt-5/modelview.html</a:t>
            </a:r>
            <a:endParaRPr lang="en-US" sz="1600" dirty="0" smtClean="0"/>
          </a:p>
          <a:p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doc.qt.io/qtforpython/overviews/modelview.html</a:t>
            </a:r>
            <a:endParaRPr lang="en-US" sz="1600" dirty="0" smtClean="0"/>
          </a:p>
          <a:p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doc.qt.io/qt-5/model-view-programming.html</a:t>
            </a:r>
            <a:endParaRPr lang="en-US" sz="1600" dirty="0" smtClean="0"/>
          </a:p>
          <a:p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doc.qt.io/qtforpython/overviews/model-view-programming.html</a:t>
            </a:r>
            <a:endParaRPr lang="en-US" sz="1600" dirty="0" smtClean="0"/>
          </a:p>
          <a:p>
            <a:endParaRPr lang="ru-RU" sz="1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553" y="3212976"/>
            <a:ext cx="1153639" cy="2260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883" y="3356992"/>
            <a:ext cx="1893570" cy="593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882" y="4411944"/>
            <a:ext cx="2040255" cy="72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Стрелка вправо 5"/>
          <p:cNvSpPr/>
          <p:nvPr/>
        </p:nvSpPr>
        <p:spPr>
          <a:xfrm>
            <a:off x="4354466" y="3573016"/>
            <a:ext cx="64807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/>
          <p:cNvSpPr/>
          <p:nvPr/>
        </p:nvSpPr>
        <p:spPr>
          <a:xfrm>
            <a:off x="4256136" y="4703315"/>
            <a:ext cx="64807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Левая фигурная скобка 6"/>
          <p:cNvSpPr/>
          <p:nvPr/>
        </p:nvSpPr>
        <p:spPr>
          <a:xfrm>
            <a:off x="4930530" y="4077072"/>
            <a:ext cx="144016" cy="1396502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11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Виджеты</a:t>
            </a:r>
            <a:r>
              <a:rPr lang="ru-RU" dirty="0" smtClean="0"/>
              <a:t> </a:t>
            </a:r>
            <a:r>
              <a:rPr lang="en-US" dirty="0" smtClean="0"/>
              <a:t>Model/View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600" dirty="0" smtClean="0"/>
              <a:t>Пример:</a:t>
            </a:r>
          </a:p>
          <a:p>
            <a:pPr lvl="1"/>
            <a:r>
              <a:rPr lang="ru-RU" sz="1200" dirty="0" smtClean="0"/>
              <a:t>модель – список файлов в папке;</a:t>
            </a:r>
          </a:p>
          <a:p>
            <a:pPr lvl="1"/>
            <a:r>
              <a:rPr lang="ru-RU" sz="1200" dirty="0" smtClean="0"/>
              <a:t>представления – разные:</a:t>
            </a:r>
            <a:endParaRPr lang="ru-RU" sz="1200" dirty="0"/>
          </a:p>
        </p:txBody>
      </p:sp>
      <p:pic>
        <p:nvPicPr>
          <p:cNvPr id="3074" name="Picture 2" descr="https://doc.qt.io/qt-6/images/list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46" y="2969538"/>
            <a:ext cx="2003810" cy="152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doc.qt.io/qt-6/images/table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975163"/>
            <a:ext cx="2026667" cy="153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doc.qt.io/qt-6/images/treevie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986592"/>
            <a:ext cx="2796191" cy="151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75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200" dirty="0" smtClean="0"/>
              <a:t>Создать приложение, в котором создаётся модель (</a:t>
            </a:r>
            <a:r>
              <a:rPr lang="en-US" sz="1200" dirty="0" err="1" smtClean="0"/>
              <a:t>QStandardItemModel</a:t>
            </a:r>
            <a:r>
              <a:rPr lang="ru-RU" sz="1200" dirty="0" smtClean="0"/>
              <a:t>)</a:t>
            </a:r>
            <a:r>
              <a:rPr lang="en-US" sz="1200" dirty="0" smtClean="0"/>
              <a:t>, </a:t>
            </a:r>
            <a:r>
              <a:rPr lang="ru-RU" sz="1200" dirty="0" smtClean="0"/>
              <a:t>заполняющаяся случайными числами</a:t>
            </a:r>
            <a:r>
              <a:rPr lang="en-US" sz="1200" dirty="0" smtClean="0"/>
              <a:t> </a:t>
            </a:r>
            <a:r>
              <a:rPr lang="ru-RU" sz="1200" dirty="0" smtClean="0"/>
              <a:t>или строками случайной длины от 1 до 5 </a:t>
            </a:r>
            <a:r>
              <a:rPr lang="en-US" sz="1200" dirty="0" smtClean="0"/>
              <a:t>(</a:t>
            </a:r>
            <a:r>
              <a:rPr lang="ru-RU" sz="1200" dirty="0" smtClean="0"/>
              <a:t>библиотеки </a:t>
            </a:r>
            <a:r>
              <a:rPr lang="en-US" sz="1200" dirty="0" err="1" smtClean="0"/>
              <a:t>NumPy</a:t>
            </a:r>
            <a:r>
              <a:rPr lang="en-US" sz="1200" dirty="0" smtClean="0"/>
              <a:t> </a:t>
            </a:r>
            <a:r>
              <a:rPr lang="ru-RU" sz="1200" dirty="0" smtClean="0"/>
              <a:t>или </a:t>
            </a:r>
            <a:r>
              <a:rPr lang="en-US" sz="1200" dirty="0" err="1" smtClean="0"/>
              <a:t>SciPy</a:t>
            </a:r>
            <a:r>
              <a:rPr lang="en-US" sz="1200" dirty="0" smtClean="0"/>
              <a:t> </a:t>
            </a:r>
            <a:r>
              <a:rPr lang="ru-RU" sz="1200" dirty="0" smtClean="0"/>
              <a:t>или </a:t>
            </a:r>
            <a:r>
              <a:rPr lang="en-US" sz="1200" dirty="0" smtClean="0"/>
              <a:t>random)</a:t>
            </a:r>
            <a:r>
              <a:rPr lang="ru-RU" sz="1200" dirty="0" smtClean="0"/>
              <a:t>.</a:t>
            </a:r>
          </a:p>
          <a:p>
            <a:r>
              <a:rPr lang="ru-RU" sz="1200" dirty="0" smtClean="0"/>
              <a:t>На окне приложения должно присутствовать 3 вида представления модели (</a:t>
            </a:r>
            <a:r>
              <a:rPr lang="en-US" sz="1200" dirty="0" err="1" smtClean="0"/>
              <a:t>QListView</a:t>
            </a:r>
            <a:r>
              <a:rPr lang="en-US" sz="1200" dirty="0" smtClean="0"/>
              <a:t>, </a:t>
            </a:r>
            <a:r>
              <a:rPr lang="en-US" sz="1200" dirty="0" err="1" smtClean="0"/>
              <a:t>QTableView</a:t>
            </a:r>
            <a:r>
              <a:rPr lang="en-US" sz="1200" dirty="0" smtClean="0"/>
              <a:t>, </a:t>
            </a:r>
            <a:r>
              <a:rPr lang="en-US" sz="1200" dirty="0" err="1" smtClean="0"/>
              <a:t>QTreeView</a:t>
            </a:r>
            <a:r>
              <a:rPr lang="ru-RU" sz="1200" dirty="0" smtClean="0"/>
              <a:t>)</a:t>
            </a:r>
            <a:r>
              <a:rPr lang="en-US" sz="1200" dirty="0" smtClean="0"/>
              <a:t>. </a:t>
            </a:r>
            <a:r>
              <a:rPr lang="ru-RU" sz="1200" dirty="0" smtClean="0"/>
              <a:t>Разные представления размещаются на разных вкладках окна (можно воспользоваться, например, </a:t>
            </a:r>
            <a:r>
              <a:rPr lang="en-US" sz="1200" dirty="0" err="1" smtClean="0"/>
              <a:t>QToolBox</a:t>
            </a:r>
            <a:r>
              <a:rPr lang="en-US" sz="1200" dirty="0" smtClean="0"/>
              <a:t>, </a:t>
            </a:r>
            <a:r>
              <a:rPr lang="en-US" sz="1200" dirty="0" err="1" smtClean="0"/>
              <a:t>QStackedWidget</a:t>
            </a:r>
            <a:r>
              <a:rPr lang="ru-RU" sz="1200" dirty="0"/>
              <a:t> </a:t>
            </a:r>
            <a:r>
              <a:rPr lang="ru-RU" sz="1200" dirty="0" smtClean="0"/>
              <a:t>или</a:t>
            </a:r>
            <a:r>
              <a:rPr lang="en-US" sz="1200" dirty="0" smtClean="0"/>
              <a:t> </a:t>
            </a:r>
            <a:r>
              <a:rPr lang="en-US" sz="1200" dirty="0" err="1" smtClean="0"/>
              <a:t>QTabWidget</a:t>
            </a:r>
            <a:r>
              <a:rPr lang="ru-RU" sz="1200" dirty="0" smtClean="0"/>
              <a:t>).</a:t>
            </a:r>
          </a:p>
          <a:p>
            <a:r>
              <a:rPr lang="ru-RU" sz="1200" dirty="0" smtClean="0"/>
              <a:t>Добавить элементы вывода </a:t>
            </a:r>
            <a:r>
              <a:rPr lang="ru-RU" sz="1200" dirty="0" smtClean="0"/>
              <a:t>информации</a:t>
            </a:r>
            <a:r>
              <a:rPr lang="en-US" sz="1200" dirty="0" smtClean="0"/>
              <a:t> (</a:t>
            </a:r>
            <a:r>
              <a:rPr lang="en-US" sz="1200" dirty="0" err="1" smtClean="0"/>
              <a:t>QLabel</a:t>
            </a:r>
            <a:r>
              <a:rPr lang="en-US" sz="1200" dirty="0" smtClean="0"/>
              <a:t>, )</a:t>
            </a:r>
            <a:r>
              <a:rPr lang="ru-RU" sz="1200" dirty="0" smtClean="0"/>
              <a:t>:</a:t>
            </a:r>
            <a:endParaRPr lang="ru-RU" sz="1200" dirty="0" smtClean="0"/>
          </a:p>
          <a:p>
            <a:pPr lvl="1"/>
            <a:r>
              <a:rPr lang="ru-RU" sz="1200" dirty="0" smtClean="0"/>
              <a:t>О размере модели (количество строк и колонок).</a:t>
            </a:r>
          </a:p>
          <a:p>
            <a:pPr lvl="1"/>
            <a:r>
              <a:rPr lang="ru-RU" sz="1200" dirty="0" smtClean="0"/>
              <a:t>О статистике значений (если числа – вывести значения мат. ожидания, дисперсии значений всей модели, если строки – суммарное количество букв во всех элементах модели).</a:t>
            </a:r>
          </a:p>
          <a:p>
            <a:r>
              <a:rPr lang="ru-RU" sz="1200" dirty="0" smtClean="0"/>
              <a:t>На окне приложения добавить элементы управления:</a:t>
            </a:r>
          </a:p>
          <a:p>
            <a:pPr lvl="1"/>
            <a:r>
              <a:rPr lang="ru-RU" sz="1200" dirty="0" smtClean="0"/>
              <a:t>Для добавления/удаления строк модели (кнопки, </a:t>
            </a:r>
            <a:r>
              <a:rPr lang="en-US" sz="1200" dirty="0" err="1"/>
              <a:t>QItemSelectionModel</a:t>
            </a:r>
            <a:r>
              <a:rPr lang="ru-RU" sz="1200" dirty="0" smtClean="0"/>
              <a:t>).</a:t>
            </a:r>
          </a:p>
          <a:p>
            <a:pPr lvl="1"/>
            <a:r>
              <a:rPr lang="ru-RU" sz="1200" dirty="0" smtClean="0"/>
              <a:t>Для обновления модели: при активации элемента управления модель должна очищаться и заполняться новыми данными.</a:t>
            </a:r>
          </a:p>
          <a:p>
            <a:pPr lvl="1"/>
            <a:r>
              <a:rPr lang="ru-RU" sz="1200" dirty="0" smtClean="0"/>
              <a:t>Для изменения размера модели (задание количества колонок и строк). При изменении размера модели уже заполненные ячейки (</a:t>
            </a:r>
            <a:r>
              <a:rPr lang="en-US" sz="1200" dirty="0" err="1" smtClean="0"/>
              <a:t>QS</a:t>
            </a:r>
            <a:r>
              <a:rPr lang="en-US" sz="1200" dirty="0" err="1"/>
              <a:t>t</a:t>
            </a:r>
            <a:r>
              <a:rPr lang="en-US" sz="1200" dirty="0" err="1" smtClean="0"/>
              <a:t>andardItem</a:t>
            </a:r>
            <a:r>
              <a:rPr lang="en-US" sz="1200" dirty="0" smtClean="0"/>
              <a:t>) </a:t>
            </a:r>
            <a:r>
              <a:rPr lang="ru-RU" sz="1200" dirty="0" smtClean="0"/>
              <a:t>должны сохранять своё значение. Можно воспользоваться </a:t>
            </a:r>
            <a:r>
              <a:rPr lang="en-US" sz="1200" dirty="0" err="1" smtClean="0"/>
              <a:t>QSpinBox</a:t>
            </a:r>
            <a:r>
              <a:rPr lang="en-US" sz="1200" dirty="0" smtClean="0"/>
              <a:t>,  </a:t>
            </a:r>
            <a:r>
              <a:rPr lang="en-US" sz="1200" dirty="0" err="1" smtClean="0"/>
              <a:t>QDial</a:t>
            </a:r>
            <a:r>
              <a:rPr lang="en-US" sz="1200" dirty="0" smtClean="0"/>
              <a:t>, </a:t>
            </a:r>
            <a:r>
              <a:rPr lang="en-US" sz="1200" dirty="0" err="1" smtClean="0"/>
              <a:t>QSlider</a:t>
            </a:r>
            <a:r>
              <a:rPr lang="en-US" sz="1200" dirty="0" smtClean="0"/>
              <a:t>.</a:t>
            </a:r>
            <a:endParaRPr lang="ru-RU" sz="1200" dirty="0" smtClean="0"/>
          </a:p>
          <a:p>
            <a:pPr lvl="1"/>
            <a:r>
              <a:rPr lang="ru-RU" sz="1200" dirty="0" smtClean="0"/>
              <a:t>Для переключения между вкладками с различными представлениями модели.</a:t>
            </a:r>
            <a:endParaRPr lang="en-US" sz="1200" dirty="0"/>
          </a:p>
          <a:p>
            <a:r>
              <a:rPr lang="ru-RU" sz="1200" dirty="0" smtClean="0"/>
              <a:t>На элементах окна должны быть установлены подсказки (при помощи функции </a:t>
            </a:r>
            <a:r>
              <a:rPr lang="en-US" sz="1200" dirty="0" err="1" smtClean="0"/>
              <a:t>setToolTip</a:t>
            </a:r>
            <a:r>
              <a:rPr lang="en-US" sz="1200" dirty="0" smtClean="0"/>
              <a:t>).</a:t>
            </a:r>
            <a:endParaRPr lang="ru-RU" sz="1200" dirty="0" smtClean="0"/>
          </a:p>
          <a:p>
            <a:pPr lvl="1"/>
            <a:endParaRPr lang="ru-RU" sz="1200" dirty="0" smtClean="0"/>
          </a:p>
        </p:txBody>
      </p:sp>
    </p:spTree>
    <p:extLst>
      <p:ext uri="{BB962C8B-B14F-4D97-AF65-F5344CB8AC3E}">
        <p14:creationId xmlns:p14="http://schemas.microsoft.com/office/powerpoint/2010/main" val="227727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354</Words>
  <Application>Microsoft Office PowerPoint</Application>
  <PresentationFormat>Экран (4:3)</PresentationFormat>
  <Paragraphs>32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Calibri</vt:lpstr>
      <vt:lpstr>Тема Office</vt:lpstr>
      <vt:lpstr>Библиотека Qt</vt:lpstr>
      <vt:lpstr>Qt (PyQt, PySide)</vt:lpstr>
      <vt:lpstr>QtWidgets</vt:lpstr>
      <vt:lpstr>Виджеты Model/View</vt:lpstr>
      <vt:lpstr>Виджеты Model/View</vt:lpstr>
      <vt:lpstr>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Ахметов Чингиз Расимович</dc:creator>
  <cp:lastModifiedBy>student</cp:lastModifiedBy>
  <cp:revision>124</cp:revision>
  <dcterms:created xsi:type="dcterms:W3CDTF">2022-09-11T09:10:13Z</dcterms:created>
  <dcterms:modified xsi:type="dcterms:W3CDTF">2022-09-26T11:31:07Z</dcterms:modified>
</cp:coreProperties>
</file>