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625" r:id="rId3"/>
    <p:sldId id="626" r:id="rId4"/>
    <p:sldId id="628" r:id="rId5"/>
    <p:sldId id="629" r:id="rId6"/>
    <p:sldId id="630" r:id="rId7"/>
    <p:sldId id="631" r:id="rId8"/>
    <p:sldId id="63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оберт" initials="Р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2119"/>
    <a:srgbClr val="007FCA"/>
    <a:srgbClr val="F6B7B4"/>
    <a:srgbClr val="37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60" d="100"/>
          <a:sy n="160" d="100"/>
        </p:scale>
        <p:origin x="-84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B75BE-753D-4B03-B707-A65B895ADEF0}" type="datetimeFigureOut">
              <a:rPr lang="ru-RU" smtClean="0"/>
              <a:pPr/>
              <a:t>06.07.2022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E1538-947F-4623-85F8-46ED91432B6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6D191-139F-4B22-AE70-059F1B63F61C}" type="datetimeFigureOut">
              <a:rPr lang="ru-RU" smtClean="0"/>
              <a:pPr/>
              <a:t>06.07.2022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1EA76-606B-43D3-B0C9-6EE06B1FA1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868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512599" y="1619788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105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10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381830" y="249750"/>
            <a:ext cx="54283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000" b="1" dirty="0"/>
              <a:t>МИНИСТЕРСТВО НАУКИ И ВЫСШЕГО ОБРАЗОВАНИЯ РОССИЙСКОЙ ФЕДЕРАЦИИ</a:t>
            </a:r>
          </a:p>
        </p:txBody>
      </p:sp>
      <p:pic>
        <p:nvPicPr>
          <p:cNvPr id="11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9769" y="1063625"/>
            <a:ext cx="652462" cy="527050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 userDrawn="1"/>
        </p:nvSpPr>
        <p:spPr>
          <a:xfrm>
            <a:off x="2931886" y="477204"/>
            <a:ext cx="6328228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100"/>
              </a:lnSpc>
            </a:pPr>
            <a:r>
              <a:rPr lang="ru-RU" sz="1000" dirty="0"/>
              <a:t>федеральное государственное бюджетное образовательное учреждение высшего образования </a:t>
            </a:r>
          </a:p>
          <a:p>
            <a:pPr algn="ctr">
              <a:lnSpc>
                <a:spcPts val="1100"/>
              </a:lnSpc>
            </a:pPr>
            <a:r>
              <a:rPr lang="ru-RU" sz="1000" dirty="0"/>
              <a:t>«Уфимский государственный авиационный технический университет» (ФГБОУ ВО «УГАТУ»)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noFill/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BwSurco-Bold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25371" y="3929744"/>
            <a:ext cx="5341258" cy="729342"/>
          </a:xfrm>
          <a:solidFill>
            <a:srgbClr val="007FCA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BwSurco-Medium"/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17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8" name="Дата 3"/>
          <p:cNvSpPr>
            <a:spLocks noGrp="1"/>
          </p:cNvSpPr>
          <p:nvPr>
            <p:ph type="dt" sz="half" idx="2"/>
          </p:nvPr>
        </p:nvSpPr>
        <p:spPr>
          <a:xfrm>
            <a:off x="4831443" y="5195208"/>
            <a:ext cx="2529114" cy="365125"/>
          </a:xfrm>
          <a:prstGeom prst="rect">
            <a:avLst/>
          </a:prstGeom>
          <a:solidFill>
            <a:srgbClr val="D92119"/>
          </a:solidFill>
        </p:spPr>
        <p:txBody>
          <a:bodyPr vert="horz" lIns="104306" tIns="52153" rIns="104306" bIns="52153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  <a:latin typeface="BwSurco-Medium"/>
              </a:defRPr>
            </a:lvl1pPr>
          </a:lstStyle>
          <a:p>
            <a:pPr algn="ctr"/>
            <a:fld id="{FB467A7F-5949-4854-B8C8-B15213D77398}" type="datetime4">
              <a:rPr lang="ru-RU" smtClean="0"/>
              <a:t>6 июля 2022 г.</a:t>
            </a:fld>
            <a:endParaRPr lang="ru-RU" dirty="0"/>
          </a:p>
        </p:txBody>
      </p:sp>
      <p:pic>
        <p:nvPicPr>
          <p:cNvPr id="13" name="Picture 4" descr="D:\Ярлыки\3D\Done\УГАТУ\Новая папка\power point\2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057" y="6191248"/>
            <a:ext cx="9259887" cy="109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12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1103085"/>
            <a:ext cx="4011084" cy="783771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304800"/>
            <a:ext cx="6815667" cy="5821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886857"/>
            <a:ext cx="4011084" cy="423930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Овал 7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1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sp>
        <p:nvSpPr>
          <p:cNvPr id="1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569029" y="267608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9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4024" y="913147"/>
            <a:ext cx="1920875" cy="66675"/>
          </a:xfrm>
          <a:prstGeom prst="rect">
            <a:avLst/>
          </a:prstGeom>
          <a:noFill/>
        </p:spPr>
      </p:pic>
      <p:sp>
        <p:nvSpPr>
          <p:cNvPr id="20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6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E241BAC3-EEA9-47C3-BF8D-A92404A3A6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198217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solidFill>
            <a:srgbClr val="D92119"/>
          </a:solidFill>
        </p:spPr>
        <p:txBody>
          <a:bodyPr anchor="ctr">
            <a:normAutofit/>
          </a:bodyPr>
          <a:lstStyle>
            <a:lvl1pPr algn="l">
              <a:defRPr sz="2800" b="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Овал 7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1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sp>
        <p:nvSpPr>
          <p:cNvPr id="1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6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7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0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2D0C1C2F-A960-B4C2-875A-A8CBB98A00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532523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Овал 6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0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sp>
        <p:nvSpPr>
          <p:cNvPr id="1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6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7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0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8548775C-6939-7E46-87E0-F0633FACA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224504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1" y="274639"/>
            <a:ext cx="2743200" cy="5851525"/>
          </a:xfrm>
        </p:spPr>
        <p:txBody>
          <a:bodyPr vert="eaVert"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Овал 6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0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4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2" name="Picture 4" descr="D:\Ярлыки\3D\Done\УГАТУ\Новая папка\power point\2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057" y="6191248"/>
            <a:ext cx="9259887" cy="109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47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1981200" y="6318249"/>
            <a:ext cx="2743200" cy="365125"/>
          </a:xfrm>
          <a:prstGeom prst="rect">
            <a:avLst/>
          </a:prstGeom>
        </p:spPr>
        <p:txBody>
          <a:bodyPr/>
          <a:lstStyle/>
          <a:p>
            <a:fld id="{F2B7EB73-7176-4271-9714-0B25053C4BA8}" type="datetime4">
              <a:rPr lang="ru-RU" smtClean="0"/>
              <a:t>6 июля 2022 г.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144000" y="6324600"/>
            <a:ext cx="2743200" cy="365125"/>
          </a:xfrm>
          <a:prstGeom prst="rect">
            <a:avLst/>
          </a:prstGeom>
        </p:spPr>
        <p:txBody>
          <a:bodyPr/>
          <a:lstStyle/>
          <a:p>
            <a:fld id="{FFC8B6B2-9B5E-4C1A-B26C-5DA62E3A42D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34108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981200" y="6318249"/>
            <a:ext cx="2743200" cy="365125"/>
          </a:xfrm>
          <a:prstGeom prst="rect">
            <a:avLst/>
          </a:prstGeom>
        </p:spPr>
        <p:txBody>
          <a:bodyPr/>
          <a:lstStyle/>
          <a:p>
            <a:fld id="{E11097F8-8D08-4B7D-8715-7976DCD155FE}" type="datetime4">
              <a:rPr lang="ru-RU" smtClean="0"/>
              <a:t>6 июля 2022 г.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44000" y="6324600"/>
            <a:ext cx="2743200" cy="365125"/>
          </a:xfrm>
          <a:prstGeom prst="rect">
            <a:avLst/>
          </a:prstGeom>
        </p:spPr>
        <p:txBody>
          <a:bodyPr/>
          <a:lstStyle/>
          <a:p>
            <a:fld id="{FFC8B6B2-9B5E-4C1A-B26C-5DA62E3A42D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12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2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4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6" name="Овал 15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18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2D3FE0B3-61EC-77C8-E955-3C08225E8A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173959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981200"/>
            <a:ext cx="10972800" cy="4144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2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4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6" name="Овал 15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4"/>
          </p:nvPr>
        </p:nvSpPr>
        <p:spPr>
          <a:xfrm>
            <a:off x="609601" y="1255713"/>
            <a:ext cx="5386917" cy="639762"/>
          </a:xfrm>
          <a:solidFill>
            <a:srgbClr val="D92119"/>
          </a:solidFill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BwSurco-Medium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2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3D22112E-0211-B8BD-7186-9E9516417E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173959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2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4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6" name="Овал 15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4"/>
          </p:nvPr>
        </p:nvSpPr>
        <p:spPr>
          <a:xfrm>
            <a:off x="609601" y="1255713"/>
            <a:ext cx="5386917" cy="639762"/>
          </a:xfrm>
          <a:solidFill>
            <a:srgbClr val="D92119"/>
          </a:solidFill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BwSurco-Medium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2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C8352A5B-A507-B403-FB95-04CD30DECC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173959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7598" y="3556003"/>
            <a:ext cx="10363200" cy="682170"/>
          </a:xfrm>
        </p:spPr>
        <p:txBody>
          <a:bodyPr anchor="ctr">
            <a:normAutofit/>
          </a:bodyPr>
          <a:lstStyle>
            <a:lvl1pPr algn="l">
              <a:defRPr sz="2800" b="1" cap="all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77599" y="4271059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9" name="Овал 8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pic>
        <p:nvPicPr>
          <p:cNvPr id="11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82629" y="0"/>
            <a:ext cx="2409371" cy="288814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pic>
        <p:nvPicPr>
          <p:cNvPr id="12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4514" y="0"/>
            <a:ext cx="2409371" cy="288814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4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0" name="Picture 4" descr="D:\Ярлыки\3D\Done\УГАТУ\Новая папка\power point\2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057" y="6191248"/>
            <a:ext cx="9259887" cy="109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850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Овал 9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3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sp>
        <p:nvSpPr>
          <p:cNvPr id="2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21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22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3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18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36202FAA-462B-2B94-8564-76BD2604B3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224949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  <a:solidFill>
            <a:srgbClr val="D92119"/>
          </a:solidFill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BwSurco-Medium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solidFill>
            <a:srgbClr val="D92119"/>
          </a:solidFill>
        </p:spPr>
        <p:txBody>
          <a:bodyPr anchor="ctr"/>
          <a:lstStyle>
            <a:lvl1pPr marL="0" indent="0">
              <a:buNone/>
              <a:defRPr sz="2700" b="0">
                <a:solidFill>
                  <a:schemeClr val="bg1"/>
                </a:solidFill>
                <a:latin typeface="BwSurco-Medium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Овал 9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3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sp>
        <p:nvSpPr>
          <p:cNvPr id="1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/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8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9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0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3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E56487CF-5D1A-6CAB-BC29-B450F69528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31614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Овал 5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9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4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5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6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8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515BE9CD-FB86-DAE1-DCD9-76FF2BE1B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119512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8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sp>
        <p:nvSpPr>
          <p:cNvPr id="12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3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4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5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7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A5663241-AA1E-4FBC-47F5-16F0153824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320034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817561"/>
          </a:xfrm>
          <a:prstGeom prst="rect">
            <a:avLst/>
          </a:prstGeom>
          <a:solidFill>
            <a:srgbClr val="007FCA"/>
          </a:solidFill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206500"/>
            <a:ext cx="10972800" cy="4919663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44600" y="6356351"/>
            <a:ext cx="9486899" cy="365125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48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709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10" r:id="rId14"/>
    <p:sldLayoutId id="2147483711" r:id="rId15"/>
  </p:sldLayoutIdLst>
  <p:hf hdr="0"/>
  <p:txStyles>
    <p:titleStyle>
      <a:lvl1pPr algn="ctr" defTabSz="1043056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BwSurco-Bold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Clr>
          <a:srgbClr val="007FC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Clr>
          <a:srgbClr val="D92119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Clr>
          <a:srgbClr val="007FCA"/>
        </a:buClr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Clr>
          <a:srgbClr val="D92119"/>
        </a:buClr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Clr>
          <a:srgbClr val="007FCA"/>
        </a:buClr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65564" y="3794830"/>
            <a:ext cx="9060872" cy="115368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ru-RU" sz="2000" dirty="0">
                <a:solidFill>
                  <a:schemeClr val="bg1"/>
                </a:solidFill>
              </a:rPr>
              <a:t>Студент: Сиротин А.Е., гр. МКН-315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Руководитель базы практики: Ямилева А.М.</a:t>
            </a:r>
          </a:p>
          <a:p>
            <a:pPr algn="ctr">
              <a:spcBef>
                <a:spcPts val="0"/>
              </a:spcBef>
            </a:pPr>
            <a:r>
              <a:rPr lang="ru-RU" dirty="0"/>
              <a:t>База практики: кафедра </a:t>
            </a:r>
            <a:r>
              <a:rPr lang="ru-RU" dirty="0" err="1"/>
              <a:t>ВВТиС</a:t>
            </a:r>
            <a:r>
              <a:rPr lang="ru-RU" dirty="0"/>
              <a:t> УГАТУ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83E8057E-7318-41D0-B0C5-381EF015AB51}" type="datetime4">
              <a:rPr lang="ru-RU" smtClean="0"/>
              <a:t>6 июля 2022 г.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829363" y="2539950"/>
            <a:ext cx="8533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BwSurco-Bold" pitchFamily="50" charset="-52"/>
              </a:rPr>
              <a:t>Отчет по учебной 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21031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dirty="0"/>
              <a:t>Цель учебной практики –</a:t>
            </a:r>
            <a:r>
              <a:rPr lang="en-US" dirty="0"/>
              <a:t> </a:t>
            </a:r>
            <a:r>
              <a:rPr lang="ru-RU" dirty="0"/>
              <a:t>изучить ЯП </a:t>
            </a:r>
            <a:r>
              <a:rPr lang="ru-RU" b="0" i="0" dirty="0">
                <a:solidFill>
                  <a:srgbClr val="000000"/>
                </a:solidFill>
                <a:effectLst/>
                <a:latin typeface="DefaultFont"/>
              </a:rPr>
              <a:t>Python для решения прикладных задач</a:t>
            </a: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Задачи исследования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DefaultFont"/>
              </a:rPr>
              <a:t>1. Изучить основы языка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DefaultFont"/>
              </a:rPr>
              <a:t>python</a:t>
            </a:r>
            <a:r>
              <a:rPr lang="ru-RU" b="0" i="0" dirty="0">
                <a:solidFill>
                  <a:srgbClr val="000000"/>
                </a:solidFill>
                <a:effectLst/>
                <a:latin typeface="DefaultFont"/>
              </a:rPr>
              <a:t> и библиотеки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DefaultFont"/>
              </a:rPr>
              <a:t>numpy</a:t>
            </a:r>
            <a:r>
              <a:rPr lang="ru-RU" b="0" i="0" dirty="0">
                <a:solidFill>
                  <a:srgbClr val="000000"/>
                </a:solidFill>
                <a:effectLst/>
                <a:latin typeface="DefaultFont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DefaultFont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DefaultFont"/>
              </a:rPr>
              <a:t>2. Выполнить программную реализацию некоторых математических моделей средствами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DefaultFont"/>
              </a:rPr>
              <a:t>python</a:t>
            </a:r>
            <a:r>
              <a:rPr lang="ru-RU" b="0" i="0" dirty="0">
                <a:solidFill>
                  <a:srgbClr val="000000"/>
                </a:solidFill>
                <a:effectLst/>
                <a:latin typeface="DefaultFont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DefaultFont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DefaultFont"/>
              </a:rPr>
              <a:t>3. Изучить способы ускорения расчетов на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DefaultFont"/>
              </a:rPr>
              <a:t>python</a:t>
            </a:r>
            <a:r>
              <a:rPr lang="ru-RU" b="0" i="0" dirty="0">
                <a:solidFill>
                  <a:srgbClr val="000000"/>
                </a:solidFill>
                <a:effectLst/>
                <a:latin typeface="DefaultFont"/>
              </a:rPr>
              <a:t>.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и задачи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ru-RU" dirty="0">
                <a:cs typeface="Courier New" panose="02070309020205020404" pitchFamily="49" charset="0"/>
              </a:rPr>
              <a:t>Необходимо написать программу, которая будет содержать</a:t>
            </a:r>
            <a:r>
              <a:rPr lang="en-US" dirty="0">
                <a:cs typeface="Courier New" panose="02070309020205020404" pitchFamily="49" charset="0"/>
              </a:rPr>
              <a:t>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DefaultFont"/>
              </a:rPr>
              <a:t>Не менее двух форм (окон).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DefaultFont"/>
              </a:rPr>
              <a:t>Не менее четырех различных вариантов виджетов.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DefaultFont"/>
              </a:rPr>
              <a:t>Хотя бы один собственный виджет или виджет с графическим содержимым, конструируемым в ходе работы программы (рисунок, график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DefaultFont"/>
              </a:rPr>
              <a:t>Matplotlib</a:t>
            </a:r>
            <a:r>
              <a:rPr lang="ru-RU" b="0" i="0" dirty="0">
                <a:solidFill>
                  <a:srgbClr val="000000"/>
                </a:solidFill>
                <a:effectLst/>
                <a:latin typeface="DefaultFont"/>
              </a:rPr>
              <a:t>...)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DefaultFont"/>
              </a:rPr>
              <a:t>Взаимодействие с мышью/клавиатурой (обработка событий)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DefaultFont"/>
              </a:rPr>
              <a:t>Использование объектов библиотеки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DefaultFont"/>
              </a:rPr>
              <a:t>Numpy</a:t>
            </a:r>
            <a:r>
              <a:rPr lang="ru-RU" b="0" i="0" dirty="0">
                <a:solidFill>
                  <a:srgbClr val="000000"/>
                </a:solidFill>
                <a:effectLst/>
                <a:latin typeface="DefaultFont"/>
              </a:rPr>
              <a:t>, желательно использование функций библиотеки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DefaultFont"/>
              </a:rPr>
              <a:t>Scipy</a:t>
            </a:r>
            <a:endParaRPr lang="ru-RU" b="0" i="0" dirty="0">
              <a:solidFill>
                <a:srgbClr val="000000"/>
              </a:solidFill>
              <a:effectLst/>
              <a:latin typeface="DefaultFon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DefaultFont"/>
              </a:rPr>
              <a:t>Экспорт данных из файла и/или импорт данных в файл.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DefaultFont"/>
              </a:rPr>
              <a:t>Не менее 300 строчек кода,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000000"/>
                </a:solidFill>
                <a:latin typeface="DefaultFont"/>
                <a:cs typeface="Courier New" panose="02070309020205020404" pitchFamily="49" charset="0"/>
              </a:rPr>
              <a:t>      которая бы визуализировала множества Жюлиа на основе входных данных.</a:t>
            </a:r>
            <a:endParaRPr lang="ru-RU" dirty="0">
              <a:cs typeface="Courier New" panose="02070309020205020404" pitchFamily="49" charset="0"/>
            </a:endParaRPr>
          </a:p>
          <a:p>
            <a:pPr lvl="0"/>
            <a:r>
              <a:rPr lang="ru-RU" dirty="0">
                <a:cs typeface="Courier New" panose="02070309020205020404" pitchFamily="49" charset="0"/>
              </a:rPr>
              <a:t>В качестве входных данных задаются разрешение визуализации, кол-во итераций, область видимости.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Постановка задачи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Содержимое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−0,8+0,156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endParaRPr lang="ru-RU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" name="Содержимое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1" t="-7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Результаты</a:t>
            </a:r>
          </a:p>
        </p:txBody>
      </p:sp>
      <p:pic>
        <p:nvPicPr>
          <p:cNvPr id="7" name="Picture 9" descr="D:\Ярлыки\3D\Done\УГАТУ\Новая папка\power point\1\arr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5721" y="6096639"/>
            <a:ext cx="225425" cy="195262"/>
          </a:xfrm>
          <a:prstGeom prst="rect">
            <a:avLst/>
          </a:prstGeom>
          <a:noFill/>
        </p:spPr>
      </p:pic>
      <p:pic>
        <p:nvPicPr>
          <p:cNvPr id="8" name="Рисунок 7" descr="Изображение выглядит как керамические изделия, фарфор&#10;&#10;Автоматически созданное описание">
            <a:extLst>
              <a:ext uri="{FF2B5EF4-FFF2-40B4-BE49-F238E27FC236}">
                <a16:creationId xmlns:a16="http://schemas.microsoft.com/office/drawing/2014/main" id="{9425ED76-86BB-9305-2E08-18A45A2B8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91" y="1648018"/>
            <a:ext cx="4405284" cy="44052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Содержимое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+0,285+0,01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endParaRPr lang="ru-RU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" name="Содержимое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1" t="-7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Результаты</a:t>
            </a:r>
          </a:p>
        </p:txBody>
      </p:sp>
      <p:pic>
        <p:nvPicPr>
          <p:cNvPr id="7" name="Picture 9" descr="D:\Ярлыки\3D\Done\УГАТУ\Новая папка\power point\1\arr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5721" y="6096639"/>
            <a:ext cx="225425" cy="195262"/>
          </a:xfrm>
          <a:prstGeom prst="rect">
            <a:avLst/>
          </a:prstGeom>
          <a:noFill/>
        </p:spPr>
      </p:pic>
      <p:pic>
        <p:nvPicPr>
          <p:cNvPr id="8" name="Рисунок 7" descr="Изображение выглядит как посуда, фарфор, тарелка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EEBC6DBE-DEE7-AB9E-5674-D254997A0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37" y="1751534"/>
            <a:ext cx="4301768" cy="430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Содержимое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−0,0085+0,71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endParaRPr lang="ru-RU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" name="Содержимое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1" t="-7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Результаты</a:t>
            </a:r>
          </a:p>
        </p:txBody>
      </p:sp>
      <p:pic>
        <p:nvPicPr>
          <p:cNvPr id="7" name="Picture 9" descr="D:\Ярлыки\3D\Done\УГАТУ\Новая папка\power point\1\arr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5721" y="6096639"/>
            <a:ext cx="225425" cy="195262"/>
          </a:xfrm>
          <a:prstGeom prst="rect">
            <a:avLst/>
          </a:prstGeom>
          <a:noFill/>
        </p:spPr>
      </p:pic>
      <p:pic>
        <p:nvPicPr>
          <p:cNvPr id="8" name="Рисунок 7" descr="Изображение выглядит как посуда, фарфор, керамические изделия, обеденный сервиз&#10;&#10;Автоматически созданное описание">
            <a:extLst>
              <a:ext uri="{FF2B5EF4-FFF2-40B4-BE49-F238E27FC236}">
                <a16:creationId xmlns:a16="http://schemas.microsoft.com/office/drawing/2014/main" id="{A26AE1A0-A1CC-648B-2ECE-93F95173D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460" y="1852530"/>
            <a:ext cx="4439371" cy="443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Множество Мандельброта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Результаты</a:t>
            </a:r>
          </a:p>
        </p:txBody>
      </p:sp>
      <p:pic>
        <p:nvPicPr>
          <p:cNvPr id="7" name="Picture 9" descr="D:\Ярлыки\3D\Done\УГАТУ\Новая папка\power point\1\arr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5721" y="6096639"/>
            <a:ext cx="225425" cy="195262"/>
          </a:xfrm>
          <a:prstGeom prst="rect">
            <a:avLst/>
          </a:prstGeom>
          <a:noFill/>
        </p:spPr>
      </p:pic>
      <p:pic>
        <p:nvPicPr>
          <p:cNvPr id="8" name="Рисунок 7" descr="Изображение выглядит как посуда, фарфор, керамические изделия, обеденный сервиз&#10;&#10;Автоматически созданное описание">
            <a:extLst>
              <a:ext uri="{FF2B5EF4-FFF2-40B4-BE49-F238E27FC236}">
                <a16:creationId xmlns:a16="http://schemas.microsoft.com/office/drawing/2014/main" id="{A26AE1A0-A1CC-648B-2ECE-93F95173D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460" y="1852530"/>
            <a:ext cx="4439371" cy="44393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98964A3-7FF6-1883-A10A-43C3B5321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410" y="1599457"/>
            <a:ext cx="5005470" cy="500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9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Интерфейс программы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Результаты</a:t>
            </a:r>
          </a:p>
        </p:txBody>
      </p:sp>
      <p:pic>
        <p:nvPicPr>
          <p:cNvPr id="7" name="Picture 9" descr="D:\Ярлыки\3D\Done\УГАТУ\Новая папка\power point\1\arr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5721" y="6096639"/>
            <a:ext cx="225425" cy="195262"/>
          </a:xfrm>
          <a:prstGeom prst="rect">
            <a:avLst/>
          </a:prstGeom>
          <a:noFill/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D40DCA-8ECA-9E1C-7F8C-7378D4D4B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162" y="1714724"/>
            <a:ext cx="5749117" cy="453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70728"/>
      </p:ext>
    </p:extLst>
  </p:cSld>
  <p:clrMapOvr>
    <a:masterClrMapping/>
  </p:clrMapOvr>
</p:sld>
</file>

<file path=ppt/theme/theme1.xml><?xml version="1.0" encoding="utf-8"?>
<a:theme xmlns:a="http://schemas.openxmlformats.org/drawingml/2006/main" name="UGATU_pres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236</Words>
  <Application>Microsoft Office PowerPoint</Application>
  <PresentationFormat>Широкоэкранный</PresentationFormat>
  <Paragraphs>46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8" baseType="lpstr">
      <vt:lpstr>Arial</vt:lpstr>
      <vt:lpstr>BwSurco-Bold</vt:lpstr>
      <vt:lpstr>BwSurco-Medium</vt:lpstr>
      <vt:lpstr>BwSurco-Regular</vt:lpstr>
      <vt:lpstr>Calibri</vt:lpstr>
      <vt:lpstr>Cambria Math</vt:lpstr>
      <vt:lpstr>Courier New</vt:lpstr>
      <vt:lpstr>DefaultFont</vt:lpstr>
      <vt:lpstr>Wingdings</vt:lpstr>
      <vt:lpstr>UGATU_pres</vt:lpstr>
      <vt:lpstr>Презентация PowerPoint</vt:lpstr>
      <vt:lpstr>Цель и задачи</vt:lpstr>
      <vt:lpstr>Постановка задачи</vt:lpstr>
      <vt:lpstr>Результаты</vt:lpstr>
      <vt:lpstr>Результаты</vt:lpstr>
      <vt:lpstr>Результаты</vt:lpstr>
      <vt:lpstr>Результаты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Коллекции. Генераторы коллекций</dc:title>
  <dc:creator>Erihie</dc:creator>
  <cp:lastModifiedBy>Alexander Sirotin</cp:lastModifiedBy>
  <cp:revision>83</cp:revision>
  <dcterms:created xsi:type="dcterms:W3CDTF">2020-06-29T05:54:58Z</dcterms:created>
  <dcterms:modified xsi:type="dcterms:W3CDTF">2022-07-06T04:41:15Z</dcterms:modified>
</cp:coreProperties>
</file>