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4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6171E-7FAA-4D6F-9EC2-549D02198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C0C791-DDF9-49B7-8A1E-331516815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BE63B-3569-4699-A9DE-BF564EC8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765-18E4-44E5-9ECD-160544085E2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AC6-389B-4C6D-850B-80956DDE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BD0D9-25C6-4534-8308-F5A456F2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0F1B-3E25-4166-88C3-DC2489043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5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26EEF-0D61-4F30-BF47-2A8BE333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8873D0-8999-48AD-8026-3A8F5BFA8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62B16-FB68-44DC-B7ED-5779678E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765-18E4-44E5-9ECD-160544085E2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8434B-14C4-4F48-815C-9DF638AE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C33A2-3616-4D27-A90A-C66A7578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0F1B-3E25-4166-88C3-DC2489043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2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67D405-BAD1-40FF-8E35-C6C63AEDA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517BF-5F21-450F-BCE4-2376FAFF7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DF835-3970-438E-AE13-F1D2A287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765-18E4-44E5-9ECD-160544085E2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618F6-75D7-44D4-8D2A-27843E46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D374C-9B3F-4A87-A1B8-5383D91A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0F1B-3E25-4166-88C3-DC2489043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7FC72-6641-4DF6-958C-810CF137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EBCF2-904E-4EFE-9FC7-BD751BD6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6EF60-E68A-4F10-B2A5-F508A261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765-18E4-44E5-9ECD-160544085E2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14B59-C882-482E-8A62-C41E978D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3BAEE-305B-4F39-81FD-7A9BE464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0F1B-3E25-4166-88C3-DC2489043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09D33-8EB5-4ACB-97C5-EB0B3B31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56D8F-6FEB-4340-964B-83BEBD8FF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CB547-044D-4F35-BBAF-2C6BBC01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765-18E4-44E5-9ECD-160544085E2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3B02D-F827-49B5-B31A-A60CBF07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41EBF-7CD3-4DFE-BE96-36A06441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0F1B-3E25-4166-88C3-DC2489043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1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1098C-9DCD-4FB7-B4C1-556A8109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9F7FB-3C6C-4E00-B2AC-A32D7D646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A32C8B-6769-4B5E-80AD-4355DAE9E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3625C-8C02-4815-AB68-481E56E0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765-18E4-44E5-9ECD-160544085E2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340332-CB67-4ECB-8286-4A6EC56F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63887-3541-4FB9-9356-AD3E5B64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0F1B-3E25-4166-88C3-DC2489043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7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75470-7B86-4A44-B802-6B7841CD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7BC11-23F6-4D86-B00E-4BCF6CA0B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FD17DF-8392-44AB-BFA6-751933349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0A2EE8-A731-42E3-930F-9777BDB78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ECA4A7-4DB6-4882-B336-05A70AD31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94F84-BD51-40C7-8E77-8D56ED55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765-18E4-44E5-9ECD-160544085E2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A1DF8D-F790-4EB2-AEC4-1158443C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925825-6C75-4D6D-AFC9-A085C324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0F1B-3E25-4166-88C3-DC2489043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9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3ABB3-A148-4C8E-9E3C-67FB5E86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73EDE3-D9E1-4F82-B43A-679511E6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765-18E4-44E5-9ECD-160544085E2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435B17-7F99-4964-96D2-4EE566D9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C21B6F-8259-4A47-BCD8-6CFB13E4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0F1B-3E25-4166-88C3-DC2489043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9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ECC00C-F7F2-4023-9743-350B9D04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765-18E4-44E5-9ECD-160544085E2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5C26B9-BAF9-4C8F-8860-F98EF5E9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E94B5-3C72-4E67-98DE-622A6E0A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0F1B-3E25-4166-88C3-DC2489043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4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72026-EBAC-465F-8242-EF5E68AA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2B5B5-9606-40AA-8F9D-A5BC637A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0C33B-AF89-4F93-9603-355C6D8F7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3DDA9-35ED-4810-A862-A6FBBF6C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765-18E4-44E5-9ECD-160544085E2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DD99F8-93FB-403E-8DBB-65BD4C40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85E0C-81F8-4601-9EDE-2BEA621E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0F1B-3E25-4166-88C3-DC2489043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2D07B-0C37-4F82-845A-47FD8D42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C65003-B31D-4473-8C15-ABB481255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E8856B-84B7-4923-A41C-102E1902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8C9428-613D-4D05-B0A9-43F04F89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765-18E4-44E5-9ECD-160544085E2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2C9F60-8F5D-4A55-A031-A90A41AF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439FD0-2E57-4175-9828-A7F7ACC4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0F1B-3E25-4166-88C3-DC2489043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C26504-272E-4BB6-A7CB-76565E31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9FAC-F361-4A25-9B82-BD9196825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C689C-2C7D-49DF-BF18-A4DE6F87A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97765-18E4-44E5-9ECD-160544085E2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654B1-3749-4C85-B3A5-EF874AF6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59229-2868-4BD6-9FCB-B3387C7F7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0F1B-3E25-4166-88C3-DC2489043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9147-94EF-420E-A6ED-0DC0D196B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387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400" dirty="0" err="1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돌곶이</a:t>
            </a:r>
            <a:r>
              <a:rPr lang="ko-KR" altLang="en-US" sz="54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 유령지도 설문 결과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37ED14-2595-46B0-9F43-5A7DF310F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옢스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58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A13F-E6B9-4181-B85F-CCC40CBC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58" y="-35484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나만 아는 </a:t>
            </a:r>
            <a:r>
              <a:rPr lang="ko-KR" altLang="en-US" sz="3600" dirty="0" err="1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돌곶이의</a:t>
            </a:r>
            <a:r>
              <a:rPr lang="ko-KR" altLang="en-US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 공간이 있나요</a:t>
            </a:r>
            <a:r>
              <a:rPr lang="en-US" altLang="ko-KR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3600" dirty="0">
              <a:highlight>
                <a:srgbClr val="FFFF00"/>
              </a:highligh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54384-0D71-4E33-82C8-ECB29CE6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25" y="588583"/>
            <a:ext cx="10912523" cy="60715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돌곶이에서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기아 매장 방향으로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쭉가면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주막이라고 있음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ㄹㅇ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추천하는 술집임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국정원 절대시계가 인테리어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모둠전을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울랄라랑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비교하는거는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이 가게에 수치라고 생각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하이마트 쪽에서 큰길가 쪽으로 가면 예전에 미성년자한테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술팔아서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정지 당했던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양꼬치집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있는데 안주가 쌉니다</a:t>
            </a:r>
            <a:endParaRPr lang="en-US" altLang="ko-KR" sz="20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없다</a:t>
            </a:r>
            <a:endParaRPr lang="en-US" altLang="ko-KR" sz="20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아직 없어요</a:t>
            </a:r>
            <a:endParaRPr lang="en-US" altLang="ko-KR" sz="20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의릉정상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서울이 보인다</a:t>
            </a:r>
            <a:endParaRPr lang="en-US" altLang="ko-KR" sz="20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미술원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공방동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뒤의 산길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!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지금 막혔는지 모르겠지만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의릉의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가장자리가 수정되면서 생긴 특이한 산길이 철조망과 함께 쭉 이어지는 곳이 있다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처음 학교에 와서 학교 탐방을 하다 찾아냈는데 너무 신기했다</a:t>
            </a:r>
            <a:endParaRPr lang="en-US" altLang="ko-KR" sz="20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삼태기숲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성북정보도서관 근처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서울국유림관리소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안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돌곶이로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길에 있는 공원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두산아파트가기전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지하철따라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나있는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산책길</a:t>
            </a:r>
            <a:endParaRPr lang="en-US" altLang="ko-KR" sz="20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04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66DA0-5E31-45A2-B0E0-FE6BA141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07FCC-162D-4ECB-A8F8-B5B9BBEE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양식 응답 차트. 질문 제목: 이번 워크숍을 통해 활성화되었으면 하는 공간이 있나요?. 응답 수: 응답 6개.">
            <a:extLst>
              <a:ext uri="{FF2B5EF4-FFF2-40B4-BE49-F238E27FC236}">
                <a16:creationId xmlns:a16="http://schemas.microsoft.com/office/drawing/2014/main" id="{20BAD347-5ED6-42D3-BA8D-0124524CC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3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A13F-E6B9-4181-B85F-CCC40CBC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6" y="545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활성화될 공간으로 추천하는 이유는</a:t>
            </a:r>
            <a:r>
              <a:rPr lang="en-US" altLang="ko-KR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3600" dirty="0">
              <a:highlight>
                <a:srgbClr val="FFFF00"/>
              </a:highligh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54384-0D71-4E33-82C8-ECB29CE6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51" y="1093552"/>
            <a:ext cx="10912523" cy="52780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제가 가는 술집은 저만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점유해야합니다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가맥집처럼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뺏기기는 싫네요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좋은 프로그램을 많이 진행하고 있어서 더 알려지면 좋을 듯하다</a:t>
            </a:r>
            <a:endParaRPr lang="en-US" altLang="ko-KR" sz="2400" dirty="0">
              <a:solidFill>
                <a:srgbClr val="202124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코로나로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못가봄</a:t>
            </a:r>
            <a:endParaRPr lang="en-US" altLang="ko-KR" sz="36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문화재가 가지고 잇는 역사와 그 주변의 넓은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공간이ㅜ너무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멋진데 너무 버려져 있는 것 같아 안타깝다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문화센터라 무언가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배울때만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가야하는공간이란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생각이 드는데 문화센터에 여유공간이 있으면 언제든 휴식공간이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될수있고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모일수 있는 공간이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되었으면한다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247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A13F-E6B9-4181-B85F-CCC40CBC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6" y="545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32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기타 의견이 있으시다면 기입해주세요</a:t>
            </a:r>
            <a:r>
              <a:rPr lang="en-US" altLang="ko-KR" sz="32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highlight>
                <a:srgbClr val="FFFF00"/>
              </a:highligh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54384-0D71-4E33-82C8-ECB29CE6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51" y="1161791"/>
            <a:ext cx="10912523" cy="52780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학생들 사이에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돌곶이가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위험하다와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낙후되었다는 인식이 줄었으면 좋겠습니다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 동네 자체에 특유의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분위기라는게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있고 대학가 같이 학생들 등쳐먹는 사람이 적어서 좋다고 생각합니다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서울에서 평지에서 보기 어려운 소나무 군락지가 있고요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어둡다고 위험한 곳은 아닙니다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의외로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어두운곳보다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밝고 시끄러운 곳이 더 위험하거든요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그리고 골목을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돌다보면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계속 새로운 곳도 생기고 있습니다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독립서점 같은 곳도 있더라고요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다른 번화가들처럼 시끄럽고 다양한 유흥거리가 있는 동네와는 다른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이동네를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보여줬으면 합니다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돌곶이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공간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프로그램이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접근성이 좋은 곳에 설치되길 바랍니다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altLang="ko-KR" sz="36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F6B67C-28F7-4FF7-89DF-CC8482B5E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1" t="25704" r="53774" b="18145"/>
          <a:stretch/>
        </p:blipFill>
        <p:spPr>
          <a:xfrm>
            <a:off x="335902" y="178762"/>
            <a:ext cx="7371183" cy="65004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993E17A-35F3-455F-AF7C-35E637229F32}"/>
              </a:ext>
            </a:extLst>
          </p:cNvPr>
          <p:cNvSpPr/>
          <p:nvPr/>
        </p:nvSpPr>
        <p:spPr>
          <a:xfrm>
            <a:off x="0" y="3191069"/>
            <a:ext cx="8154955" cy="4478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1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A13F-E6B9-4181-B85F-CCC40CBC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85" y="21499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3600" dirty="0" err="1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돌곶이의</a:t>
            </a:r>
            <a:r>
              <a:rPr lang="ko-KR" altLang="en-US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 어떤 점이 </a:t>
            </a:r>
            <a:r>
              <a:rPr lang="ko-KR" altLang="en-US" sz="3600" dirty="0" err="1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좋은가요</a:t>
            </a:r>
            <a:r>
              <a:rPr lang="en-US" altLang="ko-KR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3600" dirty="0">
              <a:highlight>
                <a:srgbClr val="FFFF00"/>
              </a:highligh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54384-0D71-4E33-82C8-ECB29CE6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862" y="1266065"/>
            <a:ext cx="10912523" cy="52780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물가가 나쁘지 않음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조용한것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같으면서도 그렇지 않음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은근히 컨텐츠가 있음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대부분 어두우면 위험하거나 무섭다는 인식이 있지만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홍대같은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번화가보다는 훨씬 안전함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조용하다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고향이라 추억이 곳곳에 아직 많이 남아 있습니다</a:t>
            </a:r>
            <a:endParaRPr lang="en-US" altLang="ko-KR" sz="2400" dirty="0">
              <a:solidFill>
                <a:srgbClr val="202124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타지역에 비해 조용하고 주택들이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밀집되어있다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골목이 많다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한산하다</a:t>
            </a:r>
            <a:endParaRPr lang="en-US" altLang="ko-KR" sz="2400" dirty="0">
              <a:solidFill>
                <a:srgbClr val="202124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조용하고 골목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바이브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의릉과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중랑천이 가깝다</a:t>
            </a:r>
            <a:endParaRPr lang="en-US" altLang="ko-KR" sz="2400" dirty="0">
              <a:solidFill>
                <a:srgbClr val="202124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이름이 넘 특이하고 멋있다 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/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거리나 왕릉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분위기있다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교통편리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오르막없는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평지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예쁜 주택가 골목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저렴한 물가</a:t>
            </a:r>
            <a:endParaRPr lang="ko-KR" altLang="en-US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00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A13F-E6B9-4181-B85F-CCC40CBC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6" y="545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3600" b="0" i="0" dirty="0" err="1">
                <a:solidFill>
                  <a:srgbClr val="202124"/>
                </a:solidFill>
                <a:effectLst/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돌곶이의</a:t>
            </a:r>
            <a:r>
              <a:rPr lang="ko-KR" altLang="en-US" sz="3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 어떤 점이 좋지 않나요</a:t>
            </a:r>
            <a:r>
              <a:rPr lang="en-US" altLang="ko-KR" sz="3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3600" dirty="0">
              <a:highlight>
                <a:srgbClr val="FFFF00"/>
              </a:highligh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54384-0D71-4E33-82C8-ECB29CE6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03" y="1187546"/>
            <a:ext cx="10912523" cy="52780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대형마트가 역 바로 앞에 없음</a:t>
            </a:r>
            <a:r>
              <a:rPr lang="en-US" altLang="ko-KR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지하철타면 한정거장이긴 함</a:t>
            </a:r>
            <a:r>
              <a:rPr lang="en-US" altLang="ko-KR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), </a:t>
            </a: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솔직히 단점 잘 모르겠음</a:t>
            </a:r>
            <a:r>
              <a:rPr lang="en-US" altLang="ko-KR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원래 고향에서 살던 동네가 고려인</a:t>
            </a:r>
            <a:r>
              <a:rPr lang="en-US" altLang="ko-KR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조선족 들이 많이 살던 우범지대와 가까워서 상대적으로 치안 문제에 관대하고 왠만한 동네는 괜찮다고   느낌</a:t>
            </a:r>
            <a:r>
              <a:rPr lang="en-US" altLang="ko-KR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사실 </a:t>
            </a:r>
            <a:r>
              <a:rPr lang="ko-KR" altLang="en-US" sz="240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그런동네</a:t>
            </a: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특유의 분위기 자체도 좋다고 느끼는 편이기도 함</a:t>
            </a:r>
            <a:r>
              <a:rPr lang="en-US" altLang="ko-KR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40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갈만한</a:t>
            </a: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곳이 없다</a:t>
            </a:r>
            <a:endParaRPr lang="en-US" altLang="ko-KR" sz="240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골목길 주변이 너무 지저분해서 마음이 아픕니다</a:t>
            </a:r>
            <a:r>
              <a:rPr lang="en-US" altLang="ko-KR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..</a:t>
            </a:r>
          </a:p>
          <a:p>
            <a:pPr>
              <a:lnSpc>
                <a:spcPct val="100000"/>
              </a:lnSpc>
            </a:pP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밤에 조용해서 무섭다</a:t>
            </a:r>
            <a:endParaRPr lang="en-US" altLang="ko-KR" sz="240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후지다</a:t>
            </a:r>
            <a:endParaRPr lang="en-US" altLang="ko-KR" sz="240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밤길 무서움 </a:t>
            </a:r>
            <a:r>
              <a:rPr lang="ko-KR" altLang="en-US" sz="240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밥먹을</a:t>
            </a: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곳 없음</a:t>
            </a:r>
            <a:endParaRPr lang="en-US" altLang="ko-KR" sz="240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철거 소음</a:t>
            </a:r>
            <a:endParaRPr lang="en-US" altLang="ko-KR" sz="240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주택들이 너무 많아서 길가에 쓰레기가 많다 </a:t>
            </a:r>
            <a:r>
              <a:rPr lang="en-US" altLang="ko-KR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/ </a:t>
            </a: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교통이 너무 불편하다</a:t>
            </a:r>
            <a:endParaRPr lang="en-US" altLang="ko-KR" sz="240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골목이 어둡다</a:t>
            </a:r>
            <a:r>
              <a:rPr lang="en-US" altLang="ko-KR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분수시설이 있는 공원이 없다</a:t>
            </a:r>
            <a:endParaRPr lang="ko-KR" altLang="en-US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98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CB06D2-3E80-4061-B272-69984D9F4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3" t="36551" r="50000" b="37094"/>
          <a:stretch/>
        </p:blipFill>
        <p:spPr>
          <a:xfrm>
            <a:off x="1492897" y="1324948"/>
            <a:ext cx="9823592" cy="3750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8F76FA-E379-4F69-ADB4-E2ED9EC60E79}"/>
              </a:ext>
            </a:extLst>
          </p:cNvPr>
          <p:cNvSpPr txBox="1"/>
          <p:nvPr/>
        </p:nvSpPr>
        <p:spPr>
          <a:xfrm>
            <a:off x="2021808" y="5348386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편히 모일 수 있는 곳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조용히 휴식을 취할 수 있는 곳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옷가게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4.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맛집</a:t>
            </a:r>
          </a:p>
        </p:txBody>
      </p:sp>
    </p:spTree>
    <p:extLst>
      <p:ext uri="{BB962C8B-B14F-4D97-AF65-F5344CB8AC3E}">
        <p14:creationId xmlns:p14="http://schemas.microsoft.com/office/powerpoint/2010/main" val="365418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CB06D2-3E80-4061-B272-69984D9F4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3" t="36551" r="50000" b="37094"/>
          <a:stretch/>
        </p:blipFill>
        <p:spPr>
          <a:xfrm>
            <a:off x="1492897" y="1324948"/>
            <a:ext cx="9823592" cy="3750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8F76FA-E379-4F69-ADB4-E2ED9EC60E79}"/>
              </a:ext>
            </a:extLst>
          </p:cNvPr>
          <p:cNvSpPr txBox="1"/>
          <p:nvPr/>
        </p:nvSpPr>
        <p:spPr>
          <a:xfrm>
            <a:off x="2021808" y="5348386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편히 모일 수 있는 곳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조용히 휴식을 취할 수 있는 곳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옷가게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4.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맛집</a:t>
            </a:r>
          </a:p>
        </p:txBody>
      </p:sp>
      <p:pic>
        <p:nvPicPr>
          <p:cNvPr id="1026" name="Picture 2" descr="양식 응답 차트. 질문 제목: 동네에서 휴식을 취하는 공간이 있다면 어디인가요?. 응답 수: 응답 9개.">
            <a:extLst>
              <a:ext uri="{FF2B5EF4-FFF2-40B4-BE49-F238E27FC236}">
                <a16:creationId xmlns:a16="http://schemas.microsoft.com/office/drawing/2014/main" id="{CC84ADEA-B8D3-4D92-8879-515E674C7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/>
          <a:stretch/>
        </p:blipFill>
        <p:spPr bwMode="auto">
          <a:xfrm>
            <a:off x="149289" y="531018"/>
            <a:ext cx="11874759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9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A13F-E6B9-4181-B85F-CCC40CBC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6" y="545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술 마시기 좋은 공간이 있다면</a:t>
            </a:r>
            <a:r>
              <a:rPr lang="en-US" altLang="ko-KR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? (</a:t>
            </a:r>
            <a:r>
              <a:rPr lang="ko-KR" altLang="en-US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가게제외</a:t>
            </a:r>
            <a:r>
              <a:rPr lang="en-US" altLang="ko-KR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3600" dirty="0">
              <a:highlight>
                <a:srgbClr val="FFFF00"/>
              </a:highligh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54384-0D71-4E33-82C8-ECB29CE6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76" y="1380155"/>
            <a:ext cx="10912523" cy="52780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라스모스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뒤쪽의 우리집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미술원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중정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테이블톡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앞 철제 구조물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테이블 톡 닫은 후에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),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석관초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앞 세븐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일레븐</a:t>
            </a:r>
            <a:endParaRPr lang="en-US" altLang="ko-KR" sz="2400" dirty="0">
              <a:solidFill>
                <a:srgbClr val="202124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공용장소에서 술 마시기는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그닥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...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😓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도서관 앞 벤치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중랑천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편의점 앞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맥주한캔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정도라면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중랑천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밴취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편의점 테이블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옥상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천장산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삼태기숲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9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A13F-E6B9-4181-B85F-CCC40CBC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6" y="545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위험한 공간이 있다면</a:t>
            </a:r>
            <a:r>
              <a:rPr lang="en-US" altLang="ko-KR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3600" dirty="0">
              <a:highlight>
                <a:srgbClr val="FFFF00"/>
              </a:highligh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54384-0D71-4E33-82C8-ECB29CE6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76" y="1380155"/>
            <a:ext cx="10912523" cy="52780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음지못에서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천장관 가는 지름길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본인이 거기서 귀신 봤음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ㄹㅇ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),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장위동 </a:t>
            </a:r>
            <a:r>
              <a:rPr lang="en-US" altLang="ko-KR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ibk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뒤쪽 골목이 그나마 위험하다고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생각했었는데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그 구역은 재개발로 없어짐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주택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골목가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외대가는길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주차가 뒤죽박죽 빡빡하게 되어 있는 골목길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Cctv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없거나 가로등 없는 골목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철거현장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밤의 주택가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밤에 석관보차도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주택가 </a:t>
            </a:r>
            <a:endParaRPr lang="en-US" altLang="ko-KR" sz="24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68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A13F-E6B9-4181-B85F-CCC40CBC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58" y="-35484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위험하다고 느끼는 이유는</a:t>
            </a:r>
            <a:r>
              <a:rPr lang="en-US" altLang="ko-KR" sz="3600" dirty="0">
                <a:highlight>
                  <a:srgbClr val="FFFF00"/>
                </a:highlight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3600" dirty="0">
              <a:highlight>
                <a:srgbClr val="FFFF00"/>
              </a:highligh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54384-0D71-4E33-82C8-ECB29CE6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865" y="786477"/>
            <a:ext cx="10912523" cy="60715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천장관 가는 길은 귀신 있음 새벽 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시쯤에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노란 우비 조심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그 것과의 거리는 걷던 뛰던 유지가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될것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도망치면 걔도 따라서 뛰어옴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재개발해서 철거된 골목은 고층 건물이 없고 담이 집보다 높아 빛이 거의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안들고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가로등의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전구색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불빛만 의지해야 함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멀리 보이는 고층 건물은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디스토피아나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스팀펑크적인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분위기가 있었음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90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년대 신문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imf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때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기아부도난거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나와있는 거였음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으로 유리창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덮어놓은거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보면 이 동네는 음산한 기운이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있구나가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피부로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느껴졌음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어둡고 사람이 없어서</a:t>
            </a:r>
            <a:endParaRPr lang="en-US" altLang="ko-KR" sz="20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차에 부딪히거나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흠집을 낼까 봐 조심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보행해야해서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사람이 잘 안 보여서</a:t>
            </a:r>
            <a:endParaRPr lang="en-US" altLang="ko-KR" sz="20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범죄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당할까봐</a:t>
            </a:r>
            <a:endParaRPr lang="en-US" altLang="ko-KR" sz="20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낙하물</a:t>
            </a:r>
            <a:endParaRPr lang="en-US" altLang="ko-KR" sz="2000" b="0" i="0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u="sng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어둡고</a:t>
            </a:r>
            <a:r>
              <a:rPr lang="en-US" altLang="ko-KR" sz="2000" b="0" i="0" u="sng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000" b="0" i="0" u="sng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모든 집마다 사람들이 차 있어 누구든 문을 열고 나올 것 같은 분위기가 불편하다</a:t>
            </a:r>
            <a:endParaRPr lang="en-US" altLang="ko-KR" sz="2000" b="0" i="0" u="sng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밤에 으슥하고 어둡다 </a:t>
            </a:r>
            <a:r>
              <a:rPr lang="ko-KR" altLang="en-US" sz="2000" b="0" i="0" u="sng" dirty="0">
                <a:solidFill>
                  <a:srgbClr val="202124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그러나 사실 별로 위험하다고 느끼진 않는다</a:t>
            </a:r>
            <a:endParaRPr lang="en-US" altLang="ko-KR" sz="3200" b="0" i="0" u="sng" dirty="0">
              <a:solidFill>
                <a:srgbClr val="202124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2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689</Words>
  <Application>Microsoft Office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HY견명조</vt:lpstr>
      <vt:lpstr>맑은 고딕</vt:lpstr>
      <vt:lpstr>바탕</vt:lpstr>
      <vt:lpstr>Arial</vt:lpstr>
      <vt:lpstr>Office 테마</vt:lpstr>
      <vt:lpstr>돌곶이 유령지도 설문 결과</vt:lpstr>
      <vt:lpstr>PowerPoint 프레젠테이션</vt:lpstr>
      <vt:lpstr>Q. 돌곶이의 어떤 점이 좋은가요?</vt:lpstr>
      <vt:lpstr>Q. 돌곶이의 어떤 점이 좋지 않나요?</vt:lpstr>
      <vt:lpstr>PowerPoint 프레젠테이션</vt:lpstr>
      <vt:lpstr>PowerPoint 프레젠테이션</vt:lpstr>
      <vt:lpstr>Q. 술 마시기 좋은 공간이 있다면? (가게제외)</vt:lpstr>
      <vt:lpstr>Q. 위험한 공간이 있다면?</vt:lpstr>
      <vt:lpstr>Q. 위험하다고 느끼는 이유는?</vt:lpstr>
      <vt:lpstr>Q. 나만 아는 돌곶이의 공간이 있나요?</vt:lpstr>
      <vt:lpstr>PowerPoint 프레젠테이션</vt:lpstr>
      <vt:lpstr>Q. 활성화될 공간으로 추천하는 이유는?</vt:lpstr>
      <vt:lpstr>Q. 기타 의견이 있으시다면 기입해주세요.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돌곶이 유령지도 설문 결과</dc:title>
  <dc:creator>Lane Penny</dc:creator>
  <cp:lastModifiedBy>Lane Penny</cp:lastModifiedBy>
  <cp:revision>7</cp:revision>
  <dcterms:created xsi:type="dcterms:W3CDTF">2020-10-23T04:02:41Z</dcterms:created>
  <dcterms:modified xsi:type="dcterms:W3CDTF">2020-10-23T06:17:34Z</dcterms:modified>
</cp:coreProperties>
</file>