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8" r:id="rId7"/>
    <p:sldId id="269" r:id="rId8"/>
    <p:sldId id="270" r:id="rId9"/>
    <p:sldId id="279" r:id="rId10"/>
    <p:sldId id="280" r:id="rId11"/>
    <p:sldId id="281" r:id="rId12"/>
    <p:sldId id="271" r:id="rId13"/>
    <p:sldId id="272" r:id="rId14"/>
    <p:sldId id="273" r:id="rId15"/>
    <p:sldId id="277" r:id="rId16"/>
    <p:sldId id="274" r:id="rId17"/>
    <p:sldId id="275" r:id="rId18"/>
    <p:sldId id="276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DA2A-F72C-48D9-95ED-C88D981E6243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62B7-A6CA-4AFA-BDBE-3AD102C4A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67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DA2A-F72C-48D9-95ED-C88D981E6243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62B7-A6CA-4AFA-BDBE-3AD102C4A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DA2A-F72C-48D9-95ED-C88D981E6243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62B7-A6CA-4AFA-BDBE-3AD102C4A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72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DA2A-F72C-48D9-95ED-C88D981E6243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62B7-A6CA-4AFA-BDBE-3AD102C4A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4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DA2A-F72C-48D9-95ED-C88D981E6243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62B7-A6CA-4AFA-BDBE-3AD102C4A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4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DA2A-F72C-48D9-95ED-C88D981E6243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62B7-A6CA-4AFA-BDBE-3AD102C4A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05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DA2A-F72C-48D9-95ED-C88D981E6243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62B7-A6CA-4AFA-BDBE-3AD102C4A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39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DA2A-F72C-48D9-95ED-C88D981E6243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62B7-A6CA-4AFA-BDBE-3AD102C4A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76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DA2A-F72C-48D9-95ED-C88D981E6243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62B7-A6CA-4AFA-BDBE-3AD102C4A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756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DA2A-F72C-48D9-95ED-C88D981E6243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62B7-A6CA-4AFA-BDBE-3AD102C4A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5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DA2A-F72C-48D9-95ED-C88D981E6243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62B7-A6CA-4AFA-BDBE-3AD102C4A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27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8DA2A-F72C-48D9-95ED-C88D981E6243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962B7-A6CA-4AFA-BDBE-3AD102C4A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56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668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Namoyish</a:t>
            </a:r>
            <a:r>
              <a:rPr lang="en-US" dirty="0"/>
              <a:t> </a:t>
            </a:r>
            <a:r>
              <a:rPr lang="en-US" dirty="0" err="1"/>
              <a:t>metodi</a:t>
            </a:r>
            <a:r>
              <a:rPr lang="en-US" dirty="0"/>
              <a:t> </a:t>
            </a:r>
            <a:r>
              <a:rPr lang="en-US" dirty="0" err="1"/>
              <a:t>o‘rganilayotgan</a:t>
            </a:r>
            <a:r>
              <a:rPr lang="en-US" dirty="0"/>
              <a:t> </a:t>
            </a:r>
            <a:r>
              <a:rPr lang="en-US" dirty="0" err="1"/>
              <a:t>ob’ekt</a:t>
            </a:r>
            <a:r>
              <a:rPr lang="en-US" dirty="0"/>
              <a:t> </a:t>
            </a:r>
            <a:r>
              <a:rPr lang="en-US" dirty="0" err="1"/>
              <a:t>harakat</a:t>
            </a:r>
            <a:r>
              <a:rPr lang="en-US" dirty="0"/>
              <a:t> </a:t>
            </a:r>
            <a:r>
              <a:rPr lang="en-US" dirty="0" err="1"/>
              <a:t>dinamikasini</a:t>
            </a:r>
            <a:r>
              <a:rPr lang="en-US" dirty="0"/>
              <a:t> </a:t>
            </a:r>
            <a:r>
              <a:rPr lang="en-US" dirty="0" err="1"/>
              <a:t>ochib</a:t>
            </a:r>
            <a:r>
              <a:rPr lang="en-US" dirty="0"/>
              <a:t> </a:t>
            </a:r>
            <a:r>
              <a:rPr lang="en-US" dirty="0" err="1"/>
              <a:t>berishda</a:t>
            </a:r>
            <a:r>
              <a:rPr lang="en-US" dirty="0"/>
              <a:t> </a:t>
            </a:r>
            <a:r>
              <a:rPr lang="en-US" dirty="0" err="1"/>
              <a:t>qo‘l</a:t>
            </a:r>
            <a:r>
              <a:rPr lang="en-US" dirty="0"/>
              <a:t> </a:t>
            </a:r>
            <a:r>
              <a:rPr lang="en-US" dirty="0" err="1"/>
              <a:t>keladi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ayni</a:t>
            </a:r>
            <a:r>
              <a:rPr lang="en-US" dirty="0"/>
              <a:t> </a:t>
            </a:r>
            <a:r>
              <a:rPr lang="en-US" dirty="0" err="1"/>
              <a:t>chog‘da</a:t>
            </a:r>
            <a:r>
              <a:rPr lang="en-US" dirty="0"/>
              <a:t> </a:t>
            </a:r>
            <a:r>
              <a:rPr lang="en-US" dirty="0" err="1"/>
              <a:t>predmetning</a:t>
            </a:r>
            <a:r>
              <a:rPr lang="en-US" dirty="0"/>
              <a:t> </a:t>
            </a:r>
            <a:r>
              <a:rPr lang="en-US" dirty="0" err="1"/>
              <a:t>tashqi</a:t>
            </a:r>
            <a:r>
              <a:rPr lang="en-US" dirty="0"/>
              <a:t> </a:t>
            </a:r>
            <a:r>
              <a:rPr lang="en-US" dirty="0" err="1"/>
              <a:t>ko‘rinishi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ichki</a:t>
            </a:r>
            <a:r>
              <a:rPr lang="en-US" dirty="0"/>
              <a:t> </a:t>
            </a:r>
            <a:r>
              <a:rPr lang="en-US" dirty="0" err="1"/>
              <a:t>tuzilishi</a:t>
            </a:r>
            <a:r>
              <a:rPr lang="en-US" dirty="0"/>
              <a:t> </a:t>
            </a:r>
            <a:r>
              <a:rPr lang="en-US" dirty="0" err="1"/>
              <a:t>haqida</a:t>
            </a:r>
            <a:r>
              <a:rPr lang="en-US" dirty="0"/>
              <a:t> </a:t>
            </a:r>
            <a:r>
              <a:rPr lang="en-US" dirty="0" err="1"/>
              <a:t>to‘laqonli</a:t>
            </a:r>
            <a:r>
              <a:rPr lang="en-US" dirty="0"/>
              <a:t> </a:t>
            </a:r>
            <a:r>
              <a:rPr lang="en-US" dirty="0" err="1"/>
              <a:t>ma’lumot</a:t>
            </a:r>
            <a:r>
              <a:rPr lang="en-US" dirty="0"/>
              <a:t> </a:t>
            </a:r>
            <a:r>
              <a:rPr lang="en-US" dirty="0" err="1"/>
              <a:t>berishda</a:t>
            </a:r>
            <a:r>
              <a:rPr lang="en-US" dirty="0"/>
              <a:t> </a:t>
            </a:r>
            <a:r>
              <a:rPr lang="en-US" dirty="0" err="1"/>
              <a:t>keng</a:t>
            </a:r>
            <a:r>
              <a:rPr lang="en-US" dirty="0"/>
              <a:t> </a:t>
            </a:r>
            <a:r>
              <a:rPr lang="en-US" dirty="0" err="1"/>
              <a:t>qo‘llaniladi</a:t>
            </a:r>
            <a:r>
              <a:rPr lang="en-US" dirty="0"/>
              <a:t>.</a:t>
            </a:r>
          </a:p>
          <a:p>
            <a:r>
              <a:rPr lang="en-US" dirty="0" err="1" smtClean="0"/>
              <a:t>Tasvir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illyustratsiya</a:t>
            </a:r>
            <a:r>
              <a:rPr lang="en-US" dirty="0"/>
              <a:t>) </a:t>
            </a:r>
            <a:r>
              <a:rPr lang="en-US" dirty="0" err="1"/>
              <a:t>metodi</a:t>
            </a:r>
            <a:r>
              <a:rPr lang="en-US" dirty="0"/>
              <a:t> </a:t>
            </a:r>
            <a:r>
              <a:rPr lang="en-US" dirty="0" err="1"/>
              <a:t>namoyish</a:t>
            </a:r>
            <a:r>
              <a:rPr lang="en-US" dirty="0"/>
              <a:t> </a:t>
            </a:r>
            <a:r>
              <a:rPr lang="en-US" dirty="0" err="1"/>
              <a:t>metodiga</a:t>
            </a:r>
            <a:r>
              <a:rPr lang="en-US" dirty="0"/>
              <a:t> </a:t>
            </a:r>
            <a:r>
              <a:rPr lang="en-US" dirty="0" err="1"/>
              <a:t>chambarchas</a:t>
            </a:r>
            <a:r>
              <a:rPr lang="en-US" dirty="0"/>
              <a:t> </a:t>
            </a:r>
            <a:r>
              <a:rPr lang="en-US" dirty="0" err="1"/>
              <a:t>bog‘liq</a:t>
            </a:r>
            <a:r>
              <a:rPr lang="en-US" dirty="0"/>
              <a:t> </a:t>
            </a:r>
            <a:r>
              <a:rPr lang="en-US" dirty="0" err="1"/>
              <a:t>bo‘lsada</a:t>
            </a:r>
            <a:r>
              <a:rPr lang="en-US" dirty="0"/>
              <a:t>, </a:t>
            </a:r>
            <a:r>
              <a:rPr lang="en-US" dirty="0" err="1"/>
              <a:t>didaktikada</a:t>
            </a:r>
            <a:r>
              <a:rPr lang="en-US" dirty="0"/>
              <a:t> </a:t>
            </a:r>
            <a:r>
              <a:rPr lang="en-US" dirty="0" err="1"/>
              <a:t>alohida</a:t>
            </a:r>
            <a:r>
              <a:rPr lang="en-US" dirty="0"/>
              <a:t> </a:t>
            </a:r>
            <a:r>
              <a:rPr lang="en-US" dirty="0" err="1"/>
              <a:t>o‘rganiladi</a:t>
            </a:r>
            <a:r>
              <a:rPr lang="en-US" dirty="0"/>
              <a:t>. </a:t>
            </a:r>
            <a:r>
              <a:rPr lang="en-US" dirty="0" err="1"/>
              <a:t>Illyustratsiya</a:t>
            </a:r>
            <a:r>
              <a:rPr lang="en-US" dirty="0"/>
              <a:t> </a:t>
            </a:r>
            <a:r>
              <a:rPr lang="en-US" dirty="0" err="1"/>
              <a:t>narsa</a:t>
            </a:r>
            <a:r>
              <a:rPr lang="en-US" dirty="0"/>
              <a:t>, </a:t>
            </a:r>
            <a:r>
              <a:rPr lang="en-US" dirty="0" err="1"/>
              <a:t>hodisalar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jarayonlarni</a:t>
            </a:r>
            <a:r>
              <a:rPr lang="en-US" dirty="0"/>
              <a:t> </a:t>
            </a:r>
            <a:r>
              <a:rPr lang="en-US" dirty="0" err="1"/>
              <a:t>ularning</a:t>
            </a:r>
            <a:r>
              <a:rPr lang="en-US" dirty="0"/>
              <a:t> </a:t>
            </a:r>
            <a:r>
              <a:rPr lang="en-US" dirty="0" err="1"/>
              <a:t>ramziy</a:t>
            </a:r>
            <a:r>
              <a:rPr lang="en-US" dirty="0"/>
              <a:t> </a:t>
            </a:r>
            <a:r>
              <a:rPr lang="en-US" dirty="0" err="1"/>
              <a:t>ko‘rinishlari</a:t>
            </a:r>
            <a:r>
              <a:rPr lang="en-US" dirty="0"/>
              <a:t> – </a:t>
            </a:r>
            <a:r>
              <a:rPr lang="en-US" dirty="0" err="1"/>
              <a:t>chizma</a:t>
            </a:r>
            <a:r>
              <a:rPr lang="en-US" dirty="0"/>
              <a:t>, port, </a:t>
            </a:r>
            <a:r>
              <a:rPr lang="en-US" dirty="0" err="1"/>
              <a:t>rasm</a:t>
            </a:r>
            <a:r>
              <a:rPr lang="en-US" dirty="0"/>
              <a:t>, </a:t>
            </a:r>
            <a:r>
              <a:rPr lang="en-US" dirty="0" err="1"/>
              <a:t>fotosurat</a:t>
            </a:r>
            <a:r>
              <a:rPr lang="en-US" dirty="0"/>
              <a:t>, </a:t>
            </a:r>
            <a:r>
              <a:rPr lang="en-US" dirty="0" err="1"/>
              <a:t>yassi</a:t>
            </a:r>
            <a:r>
              <a:rPr lang="en-US" dirty="0"/>
              <a:t> </a:t>
            </a:r>
            <a:r>
              <a:rPr lang="en-US" dirty="0" err="1"/>
              <a:t>modellar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boshqalar</a:t>
            </a:r>
            <a:r>
              <a:rPr lang="en-US" dirty="0"/>
              <a:t> </a:t>
            </a:r>
            <a:r>
              <a:rPr lang="en-US" dirty="0" err="1"/>
              <a:t>yordamida</a:t>
            </a:r>
            <a:r>
              <a:rPr lang="en-US" dirty="0"/>
              <a:t> </a:t>
            </a:r>
            <a:r>
              <a:rPr lang="en-US" dirty="0" err="1"/>
              <a:t>ko‘rsatishni</a:t>
            </a:r>
            <a:r>
              <a:rPr lang="en-US" dirty="0"/>
              <a:t> </a:t>
            </a:r>
            <a:r>
              <a:rPr lang="en-US" dirty="0" err="1"/>
              <a:t>taqozo</a:t>
            </a:r>
            <a:r>
              <a:rPr lang="en-US" dirty="0"/>
              <a:t> </a:t>
            </a:r>
            <a:r>
              <a:rPr lang="en-US" dirty="0" err="1"/>
              <a:t>etadi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4614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09433"/>
            <a:ext cx="10515600" cy="5767530"/>
          </a:xfrm>
        </p:spPr>
        <p:txBody>
          <a:bodyPr/>
          <a:lstStyle/>
          <a:p>
            <a:r>
              <a:rPr lang="en-US" dirty="0" err="1"/>
              <a:t>Ko’rsatmali</a:t>
            </a:r>
            <a:r>
              <a:rPr lang="en-US" dirty="0"/>
              <a:t> </a:t>
            </a:r>
            <a:r>
              <a:rPr lang="en-US" dirty="0" err="1" smtClean="0"/>
              <a:t>qurollardan</a:t>
            </a:r>
            <a:r>
              <a:rPr lang="en-US" dirty="0" smtClean="0"/>
              <a:t> </a:t>
            </a:r>
            <a:r>
              <a:rPr lang="en-US" dirty="0" err="1"/>
              <a:t>quyidagi</a:t>
            </a:r>
            <a:r>
              <a:rPr lang="en-US" dirty="0"/>
              <a:t> </a:t>
            </a:r>
            <a:r>
              <a:rPr lang="en-US" dirty="0" err="1"/>
              <a:t>hollarda</a:t>
            </a:r>
            <a:r>
              <a:rPr lang="en-US" dirty="0"/>
              <a:t> </a:t>
            </a:r>
            <a:r>
              <a:rPr lang="en-US" dirty="0" err="1"/>
              <a:t>foydalaniladi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-</a:t>
            </a:r>
            <a:r>
              <a:rPr lang="en-US" dirty="0" err="1" smtClean="0"/>
              <a:t>o’rganiladigan</a:t>
            </a:r>
            <a:r>
              <a:rPr lang="en-US" dirty="0" smtClean="0"/>
              <a:t> </a:t>
            </a:r>
            <a:r>
              <a:rPr lang="en-US" dirty="0" err="1"/>
              <a:t>ob’ektniig</a:t>
            </a:r>
            <a:r>
              <a:rPr lang="en-US" dirty="0"/>
              <a:t> </a:t>
            </a:r>
            <a:r>
              <a:rPr lang="en-US" dirty="0" err="1"/>
              <a:t>asli</a:t>
            </a:r>
            <a:r>
              <a:rPr lang="en-US" dirty="0"/>
              <a:t> </a:t>
            </a:r>
            <a:r>
              <a:rPr lang="en-US" dirty="0" err="1"/>
              <a:t>juda</a:t>
            </a:r>
            <a:r>
              <a:rPr lang="en-US" dirty="0"/>
              <a:t> </a:t>
            </a:r>
            <a:r>
              <a:rPr lang="en-US" dirty="0" err="1"/>
              <a:t>katta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juda</a:t>
            </a:r>
            <a:r>
              <a:rPr lang="en-US" dirty="0"/>
              <a:t> </a:t>
            </a:r>
            <a:r>
              <a:rPr lang="en-US" dirty="0" err="1"/>
              <a:t>kichik</a:t>
            </a:r>
            <a:r>
              <a:rPr lang="en-US" dirty="0"/>
              <a:t> </a:t>
            </a:r>
            <a:r>
              <a:rPr lang="en-US" dirty="0" err="1"/>
              <a:t>bo’lganda</a:t>
            </a:r>
            <a:r>
              <a:rPr lang="en-US" dirty="0"/>
              <a:t> (</a:t>
            </a:r>
            <a:r>
              <a:rPr lang="en-US" dirty="0" err="1"/>
              <a:t>domna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marten </a:t>
            </a:r>
            <a:r>
              <a:rPr lang="en-US" dirty="0" err="1"/>
              <a:t>pechlari</a:t>
            </a:r>
            <a:r>
              <a:rPr lang="en-US" dirty="0"/>
              <a:t>, </a:t>
            </a:r>
            <a:r>
              <a:rPr lang="en-US" dirty="0" err="1"/>
              <a:t>soat</a:t>
            </a:r>
            <a:r>
              <a:rPr lang="en-US" dirty="0"/>
              <a:t> </a:t>
            </a:r>
            <a:r>
              <a:rPr lang="en-US" dirty="0" err="1"/>
              <a:t>mexanizmi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shu</a:t>
            </a:r>
            <a:r>
              <a:rPr lang="en-US" dirty="0"/>
              <a:t> </a:t>
            </a:r>
            <a:r>
              <a:rPr lang="en-US" dirty="0" err="1"/>
              <a:t>kabilar</a:t>
            </a:r>
            <a:r>
              <a:rPr lang="en-US" dirty="0"/>
              <a:t>);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ob’ekt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hodisalarning</a:t>
            </a:r>
            <a:r>
              <a:rPr lang="en-US" dirty="0"/>
              <a:t> </a:t>
            </a:r>
            <a:r>
              <a:rPr lang="en-US" dirty="0" err="1"/>
              <a:t>aslini</a:t>
            </a:r>
            <a:r>
              <a:rPr lang="en-US" dirty="0"/>
              <a:t> </a:t>
            </a:r>
            <a:r>
              <a:rPr lang="en-US" dirty="0" err="1"/>
              <a:t>ko’rish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 </a:t>
            </a:r>
            <a:r>
              <a:rPr lang="en-US" dirty="0" err="1"/>
              <a:t>bo’lmaganda</a:t>
            </a:r>
            <a:r>
              <a:rPr lang="en-US" dirty="0"/>
              <a:t> (</a:t>
            </a:r>
            <a:r>
              <a:rPr lang="en-US" dirty="0" err="1"/>
              <a:t>elektr</a:t>
            </a:r>
            <a:r>
              <a:rPr lang="en-US" dirty="0"/>
              <a:t> </a:t>
            </a:r>
            <a:r>
              <a:rPr lang="en-US" dirty="0" err="1"/>
              <a:t>toki</a:t>
            </a:r>
            <a:r>
              <a:rPr lang="en-US" dirty="0"/>
              <a:t>, </a:t>
            </a:r>
            <a:r>
              <a:rPr lang="en-US" dirty="0" err="1"/>
              <a:t>molekulalarning</a:t>
            </a:r>
            <a:r>
              <a:rPr lang="en-US" dirty="0"/>
              <a:t> </a:t>
            </a:r>
            <a:r>
              <a:rPr lang="en-US" dirty="0" err="1"/>
              <a:t>tuzilishi</a:t>
            </a:r>
            <a:r>
              <a:rPr lang="en-US" dirty="0"/>
              <a:t>, </a:t>
            </a:r>
            <a:r>
              <a:rPr lang="en-US" dirty="0" err="1"/>
              <a:t>kristall</a:t>
            </a:r>
            <a:r>
              <a:rPr lang="en-US" dirty="0"/>
              <a:t> </a:t>
            </a:r>
            <a:r>
              <a:rPr lang="en-US" dirty="0" err="1"/>
              <a:t>panjaralar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shu</a:t>
            </a:r>
            <a:r>
              <a:rPr lang="en-US" dirty="0"/>
              <a:t> </a:t>
            </a:r>
            <a:r>
              <a:rPr lang="en-US" dirty="0" err="1"/>
              <a:t>kabilar</a:t>
            </a:r>
            <a:r>
              <a:rPr lang="en-US" dirty="0"/>
              <a:t>);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o’rganaladigan</a:t>
            </a:r>
            <a:r>
              <a:rPr lang="en-US" dirty="0"/>
              <a:t> </a:t>
            </a:r>
            <a:r>
              <a:rPr lang="en-US" dirty="0" err="1"/>
              <a:t>ob’ekt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hodisalarning</a:t>
            </a:r>
            <a:r>
              <a:rPr lang="en-US" dirty="0"/>
              <a:t> </a:t>
            </a:r>
            <a:r>
              <a:rPr lang="en-US" dirty="0" err="1"/>
              <a:t>aslini</a:t>
            </a:r>
            <a:r>
              <a:rPr lang="en-US" dirty="0"/>
              <a:t> </a:t>
            </a:r>
            <a:r>
              <a:rPr lang="en-US" dirty="0" err="1"/>
              <a:t>bevosiga</a:t>
            </a:r>
            <a:r>
              <a:rPr lang="en-US" dirty="0"/>
              <a:t> </a:t>
            </a:r>
            <a:r>
              <a:rPr lang="en-US" dirty="0" err="1"/>
              <a:t>kuzatish</a:t>
            </a:r>
            <a:r>
              <a:rPr lang="en-US" dirty="0"/>
              <a:t> - </a:t>
            </a:r>
            <a:r>
              <a:rPr lang="en-US" dirty="0" err="1"/>
              <a:t>mumkin</a:t>
            </a:r>
            <a:r>
              <a:rPr lang="en-US" dirty="0"/>
              <a:t> </a:t>
            </a:r>
            <a:r>
              <a:rPr lang="en-US" dirty="0" err="1"/>
              <a:t>bo’lganda</a:t>
            </a:r>
            <a:r>
              <a:rPr lang="en-US" dirty="0"/>
              <a:t> (</a:t>
            </a:r>
            <a:r>
              <a:rPr lang="en-US" dirty="0" err="1"/>
              <a:t>dvigatelning</a:t>
            </a:r>
            <a:r>
              <a:rPr lang="en-US" dirty="0"/>
              <a:t> </a:t>
            </a:r>
            <a:r>
              <a:rPr lang="en-US" dirty="0" err="1"/>
              <a:t>ichki</a:t>
            </a:r>
            <a:r>
              <a:rPr lang="en-US" dirty="0"/>
              <a:t> </a:t>
            </a:r>
            <a:r>
              <a:rPr lang="en-US" dirty="0" err="1"/>
              <a:t>tuzilishi</a:t>
            </a:r>
            <a:r>
              <a:rPr lang="en-US" dirty="0"/>
              <a:t>, </a:t>
            </a:r>
            <a:r>
              <a:rPr lang="en-US" dirty="0" err="1"/>
              <a:t>kimyoviy</a:t>
            </a:r>
            <a:r>
              <a:rPr lang="en-US" dirty="0"/>
              <a:t> </a:t>
            </a:r>
            <a:r>
              <a:rPr lang="en-US" dirty="0" err="1"/>
              <a:t>apparatlarda</a:t>
            </a:r>
            <a:r>
              <a:rPr lang="en-US" dirty="0"/>
              <a:t>, </a:t>
            </a:r>
            <a:r>
              <a:rPr lang="en-US" dirty="0" err="1"/>
              <a:t>pechlarda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shu</a:t>
            </a:r>
            <a:r>
              <a:rPr lang="en-US" dirty="0"/>
              <a:t> </a:t>
            </a:r>
            <a:r>
              <a:rPr lang="en-US" dirty="0" err="1"/>
              <a:t>kabilarda</a:t>
            </a:r>
            <a:r>
              <a:rPr lang="en-US" dirty="0"/>
              <a:t> </a:t>
            </a:r>
            <a:r>
              <a:rPr lang="en-US" dirty="0" err="1"/>
              <a:t>sodir</a:t>
            </a:r>
            <a:r>
              <a:rPr lang="en-US" dirty="0"/>
              <a:t> </a:t>
            </a:r>
            <a:r>
              <a:rPr lang="en-US" dirty="0" err="1"/>
              <a:t>bo’ladigan</a:t>
            </a:r>
            <a:r>
              <a:rPr lang="en-US" dirty="0"/>
              <a:t> </a:t>
            </a:r>
            <a:r>
              <a:rPr lang="en-US" dirty="0" err="1"/>
              <a:t>jarayonlar</a:t>
            </a:r>
            <a:r>
              <a:rPr lang="en-US" dirty="0"/>
              <a:t>);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7027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Sxemalar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4000" dirty="0" err="1" smtClean="0"/>
              <a:t>asosan</a:t>
            </a:r>
            <a:r>
              <a:rPr lang="en-US" sz="4000" dirty="0" smtClean="0"/>
              <a:t> </a:t>
            </a:r>
            <a:r>
              <a:rPr lang="en-US" sz="4000" dirty="0" err="1"/>
              <a:t>murakkab</a:t>
            </a:r>
            <a:r>
              <a:rPr lang="en-US" sz="4000" dirty="0"/>
              <a:t> </a:t>
            </a:r>
            <a:r>
              <a:rPr lang="en-US" sz="4000" dirty="0" err="1"/>
              <a:t>ob'yektlarning</a:t>
            </a:r>
            <a:r>
              <a:rPr lang="en-US" sz="4000" dirty="0"/>
              <a:t> </a:t>
            </a:r>
            <a:r>
              <a:rPr lang="en-US" sz="4000" dirty="0" err="1"/>
              <a:t>tuzilishi</a:t>
            </a:r>
            <a:r>
              <a:rPr lang="en-US" sz="4000" dirty="0"/>
              <a:t> </a:t>
            </a:r>
            <a:r>
              <a:rPr lang="en-US" sz="4000" dirty="0" err="1"/>
              <a:t>va</a:t>
            </a:r>
            <a:r>
              <a:rPr lang="en-US" sz="4000" dirty="0"/>
              <a:t> </a:t>
            </a:r>
            <a:r>
              <a:rPr lang="en-US" sz="4000" dirty="0" err="1"/>
              <a:t>ishlash</a:t>
            </a:r>
            <a:r>
              <a:rPr lang="en-US" sz="4000" dirty="0"/>
              <a:t> </a:t>
            </a:r>
            <a:r>
              <a:rPr lang="en-US" sz="4000" dirty="0" err="1"/>
              <a:t>prinsipini</a:t>
            </a:r>
            <a:r>
              <a:rPr lang="en-US" sz="4000" dirty="0"/>
              <a:t> </a:t>
            </a:r>
            <a:r>
              <a:rPr lang="en-US" sz="4000" dirty="0" err="1"/>
              <a:t>soddalashtirilgan</a:t>
            </a:r>
            <a:r>
              <a:rPr lang="en-US" sz="4000" dirty="0"/>
              <a:t> </a:t>
            </a:r>
            <a:r>
              <a:rPr lang="en-US" sz="4000" dirty="0" err="1"/>
              <a:t>holda</a:t>
            </a:r>
            <a:r>
              <a:rPr lang="en-US" sz="4000" dirty="0"/>
              <a:t> </a:t>
            </a:r>
            <a:r>
              <a:rPr lang="en-US" sz="4000" dirty="0" err="1"/>
              <a:t>tushuntirish</a:t>
            </a:r>
            <a:r>
              <a:rPr lang="en-US" sz="4000" dirty="0"/>
              <a:t> </a:t>
            </a:r>
            <a:r>
              <a:rPr lang="en-US" sz="4000" dirty="0" err="1"/>
              <a:t>uchun</a:t>
            </a:r>
            <a:r>
              <a:rPr lang="en-US" sz="4000" dirty="0"/>
              <a:t> </a:t>
            </a:r>
            <a:r>
              <a:rPr lang="en-US" sz="4000" dirty="0" err="1"/>
              <a:t>foydalaniladi</a:t>
            </a:r>
            <a:r>
              <a:rPr lang="en-US" sz="4000" dirty="0"/>
              <a:t>. </a:t>
            </a:r>
            <a:r>
              <a:rPr lang="en-US" sz="4000" dirty="0" err="1"/>
              <a:t>Masalan</a:t>
            </a:r>
            <a:r>
              <a:rPr lang="en-US" sz="4000" dirty="0"/>
              <a:t>, </a:t>
            </a:r>
            <a:r>
              <a:rPr lang="en-US" sz="4000" dirty="0" err="1"/>
              <a:t>texnologik</a:t>
            </a:r>
            <a:r>
              <a:rPr lang="en-US" sz="4000" dirty="0"/>
              <a:t> </a:t>
            </a:r>
            <a:r>
              <a:rPr lang="en-US" sz="4000" dirty="0" err="1"/>
              <a:t>mashina</a:t>
            </a:r>
            <a:r>
              <a:rPr lang="en-US" sz="4000" dirty="0"/>
              <a:t> </a:t>
            </a:r>
            <a:r>
              <a:rPr lang="en-US" sz="4000" dirty="0" err="1"/>
              <a:t>va</a:t>
            </a:r>
            <a:r>
              <a:rPr lang="en-US" sz="4000" dirty="0"/>
              <a:t> </a:t>
            </a:r>
            <a:r>
              <a:rPr lang="en-US" sz="4000" dirty="0" err="1"/>
              <a:t>mexanizmlarning</a:t>
            </a:r>
            <a:r>
              <a:rPr lang="en-US" sz="4000" dirty="0"/>
              <a:t> </a:t>
            </a:r>
            <a:r>
              <a:rPr lang="en-US" sz="4000" dirty="0" err="1"/>
              <a:t>elektrik</a:t>
            </a:r>
            <a:r>
              <a:rPr lang="en-US" sz="4000" dirty="0"/>
              <a:t>, </a:t>
            </a:r>
            <a:r>
              <a:rPr lang="en-US" sz="4000" dirty="0" err="1"/>
              <a:t>pnevmatik</a:t>
            </a:r>
            <a:r>
              <a:rPr lang="en-US" sz="4000" dirty="0"/>
              <a:t>, </a:t>
            </a:r>
            <a:r>
              <a:rPr lang="en-US" sz="4000" dirty="0" err="1"/>
              <a:t>gidravlik</a:t>
            </a:r>
            <a:r>
              <a:rPr lang="en-US" sz="4000" dirty="0"/>
              <a:t> </a:t>
            </a:r>
            <a:r>
              <a:rPr lang="en-US" sz="4000" dirty="0" err="1"/>
              <a:t>sxemalarini</a:t>
            </a:r>
            <a:r>
              <a:rPr lang="en-US" sz="4000" dirty="0"/>
              <a:t> </a:t>
            </a:r>
            <a:r>
              <a:rPr lang="en-US" sz="4000" dirty="0" err="1"/>
              <a:t>olishimiz</a:t>
            </a:r>
            <a:r>
              <a:rPr lang="en-US" sz="4000" dirty="0"/>
              <a:t> </a:t>
            </a:r>
            <a:r>
              <a:rPr lang="en-US" sz="4000" dirty="0" err="1"/>
              <a:t>mumkin</a:t>
            </a:r>
            <a:r>
              <a:rPr lang="en-US" sz="4000" dirty="0"/>
              <a:t>. </a:t>
            </a:r>
            <a:endParaRPr lang="ru-RU" sz="4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222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94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err="1" smtClean="0"/>
              <a:t>Chizmalardan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7824" y="1757386"/>
            <a:ext cx="10965976" cy="4351338"/>
          </a:xfrm>
        </p:spPr>
        <p:txBody>
          <a:bodyPr/>
          <a:lstStyle/>
          <a:p>
            <a:pPr algn="just"/>
            <a:r>
              <a:rPr lang="en-US" sz="4000" dirty="0" err="1" smtClean="0"/>
              <a:t>mavzuga</a:t>
            </a:r>
            <a:r>
              <a:rPr lang="en-US" sz="4000" dirty="0" smtClean="0"/>
              <a:t> </a:t>
            </a:r>
            <a:r>
              <a:rPr lang="en-US" sz="4000" dirty="0" err="1"/>
              <a:t>oid</a:t>
            </a:r>
            <a:r>
              <a:rPr lang="en-US" sz="4000" dirty="0"/>
              <a:t> </a:t>
            </a:r>
            <a:r>
              <a:rPr lang="en-US" sz="4000" dirty="0" err="1"/>
              <a:t>ob'yektlarni</a:t>
            </a:r>
            <a:r>
              <a:rPr lang="en-US" sz="4000" dirty="0"/>
              <a:t> </a:t>
            </a:r>
            <a:r>
              <a:rPr lang="en-US" sz="4000" dirty="0" err="1"/>
              <a:t>chuqurroq</a:t>
            </a:r>
            <a:r>
              <a:rPr lang="en-US" sz="4000" dirty="0"/>
              <a:t> </a:t>
            </a:r>
            <a:r>
              <a:rPr lang="en-US" sz="4000" dirty="0" err="1"/>
              <a:t>o'rganishda</a:t>
            </a:r>
            <a:r>
              <a:rPr lang="en-US" sz="4000" dirty="0"/>
              <a:t> </a:t>
            </a:r>
            <a:r>
              <a:rPr lang="en-US" sz="4000" dirty="0" err="1"/>
              <a:t>foydalanamiz</a:t>
            </a:r>
            <a:r>
              <a:rPr lang="en-US" sz="4000" dirty="0"/>
              <a:t>. </a:t>
            </a:r>
            <a:r>
              <a:rPr lang="en-US" sz="4000" dirty="0" err="1"/>
              <a:t>Masalan</a:t>
            </a:r>
            <a:r>
              <a:rPr lang="en-US" sz="4000" dirty="0"/>
              <a:t>, </a:t>
            </a:r>
            <a:r>
              <a:rPr lang="en-US" sz="4000" dirty="0" err="1"/>
              <a:t>turli</a:t>
            </a:r>
            <a:r>
              <a:rPr lang="en-US" sz="4000" dirty="0"/>
              <a:t> </a:t>
            </a:r>
            <a:r>
              <a:rPr lang="en-US" sz="4000" dirty="0" err="1"/>
              <a:t>detallarning</a:t>
            </a:r>
            <a:r>
              <a:rPr lang="en-US" sz="4000" dirty="0"/>
              <a:t> </a:t>
            </a:r>
            <a:r>
              <a:rPr lang="en-US" sz="4000" dirty="0" err="1"/>
              <a:t>ish</a:t>
            </a:r>
            <a:r>
              <a:rPr lang="en-US" sz="4000" dirty="0"/>
              <a:t> </a:t>
            </a:r>
            <a:r>
              <a:rPr lang="en-US" sz="4000" dirty="0" err="1"/>
              <a:t>chizmalaridan</a:t>
            </a:r>
            <a:r>
              <a:rPr lang="en-US" sz="4000" dirty="0"/>
              <a:t> </a:t>
            </a:r>
            <a:r>
              <a:rPr lang="en-US" sz="4000" dirty="0" err="1"/>
              <a:t>foydalanib</a:t>
            </a:r>
            <a:r>
              <a:rPr lang="en-US" sz="4000" dirty="0"/>
              <a:t>, </a:t>
            </a:r>
            <a:r>
              <a:rPr lang="en-US" sz="4000" dirty="0" err="1"/>
              <a:t>ularning</a:t>
            </a:r>
            <a:r>
              <a:rPr lang="en-US" sz="4000" dirty="0"/>
              <a:t> </a:t>
            </a:r>
            <a:r>
              <a:rPr lang="en-US" sz="4000" dirty="0" err="1"/>
              <a:t>aniq</a:t>
            </a:r>
            <a:r>
              <a:rPr lang="en-US" sz="4000" dirty="0"/>
              <a:t> </a:t>
            </a:r>
            <a:r>
              <a:rPr lang="en-US" sz="4000" dirty="0" err="1"/>
              <a:t>geometrik</a:t>
            </a:r>
            <a:r>
              <a:rPr lang="en-US" sz="4000" dirty="0"/>
              <a:t> </a:t>
            </a:r>
            <a:r>
              <a:rPr lang="en-US" sz="4000" dirty="0" err="1"/>
              <a:t>o’lchamlari</a:t>
            </a:r>
            <a:r>
              <a:rPr lang="en-US" sz="4000" dirty="0"/>
              <a:t> </a:t>
            </a:r>
            <a:r>
              <a:rPr lang="en-US" sz="4000" dirty="0" err="1"/>
              <a:t>va</a:t>
            </a:r>
            <a:r>
              <a:rPr lang="en-US" sz="4000" dirty="0"/>
              <a:t> </a:t>
            </a:r>
            <a:r>
              <a:rPr lang="en-US" sz="4000" dirty="0" err="1"/>
              <a:t>shakli</a:t>
            </a:r>
            <a:r>
              <a:rPr lang="en-US" sz="4000" dirty="0"/>
              <a:t>, </a:t>
            </a:r>
            <a:r>
              <a:rPr lang="en-US" sz="4000" dirty="0" err="1"/>
              <a:t>qanday</a:t>
            </a:r>
            <a:r>
              <a:rPr lang="en-US" sz="4000" dirty="0"/>
              <a:t> </a:t>
            </a:r>
            <a:r>
              <a:rPr lang="en-US" sz="4000" dirty="0" err="1"/>
              <a:t>elementlardan</a:t>
            </a:r>
            <a:r>
              <a:rPr lang="en-US" sz="4000" dirty="0"/>
              <a:t> </a:t>
            </a:r>
            <a:r>
              <a:rPr lang="en-US" sz="4000" dirty="0" err="1"/>
              <a:t>iboratligi</a:t>
            </a:r>
            <a:r>
              <a:rPr lang="en-US" sz="4000" dirty="0"/>
              <a:t> </a:t>
            </a:r>
            <a:r>
              <a:rPr lang="en-US" sz="4000" dirty="0" err="1"/>
              <a:t>kabi</a:t>
            </a:r>
            <a:r>
              <a:rPr lang="en-US" sz="4000" dirty="0"/>
              <a:t> </a:t>
            </a:r>
            <a:r>
              <a:rPr lang="en-US" sz="4000" dirty="0" err="1"/>
              <a:t>ma'lumotlarni</a:t>
            </a:r>
            <a:r>
              <a:rPr lang="en-US" sz="4000" dirty="0"/>
              <a:t> </a:t>
            </a:r>
            <a:r>
              <a:rPr lang="en-US" sz="4000" dirty="0" err="1"/>
              <a:t>olishimiz</a:t>
            </a:r>
            <a:r>
              <a:rPr lang="en-US" sz="4000" dirty="0"/>
              <a:t> </a:t>
            </a:r>
            <a:r>
              <a:rPr lang="en-US" sz="4000" dirty="0" err="1"/>
              <a:t>mumkin</a:t>
            </a:r>
            <a:r>
              <a:rPr lang="en-US" sz="4000" dirty="0"/>
              <a:t>. </a:t>
            </a:r>
            <a:endParaRPr lang="ru-RU" sz="4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6066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err="1" smtClean="0"/>
              <a:t>Jadvallar</a:t>
            </a:r>
            <a:endParaRPr lang="ru-RU" sz="6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4023" y="1825625"/>
            <a:ext cx="11245755" cy="4351338"/>
          </a:xfrm>
        </p:spPr>
        <p:txBody>
          <a:bodyPr/>
          <a:lstStyle/>
          <a:p>
            <a:pPr algn="just"/>
            <a:r>
              <a:rPr lang="en-US" sz="4000" dirty="0" err="1" smtClean="0"/>
              <a:t>mavzuga</a:t>
            </a:r>
            <a:r>
              <a:rPr lang="en-US" sz="4000" dirty="0" smtClean="0"/>
              <a:t> </a:t>
            </a:r>
            <a:r>
              <a:rPr lang="en-US" sz="4000" dirty="0" err="1"/>
              <a:t>oid</a:t>
            </a:r>
            <a:r>
              <a:rPr lang="en-US" sz="4000" dirty="0"/>
              <a:t> </a:t>
            </a:r>
            <a:r>
              <a:rPr lang="en-US" sz="4000" dirty="0" err="1"/>
              <a:t>bir-biriga</a:t>
            </a:r>
            <a:r>
              <a:rPr lang="en-US" sz="4000" dirty="0"/>
              <a:t> </a:t>
            </a:r>
            <a:r>
              <a:rPr lang="en-US" sz="4000" dirty="0" err="1"/>
              <a:t>bog’liq</a:t>
            </a:r>
            <a:r>
              <a:rPr lang="en-US" sz="4000" dirty="0"/>
              <a:t> </a:t>
            </a:r>
            <a:r>
              <a:rPr lang="en-US" sz="4000" dirty="0" err="1"/>
              <a:t>bir</a:t>
            </a:r>
            <a:r>
              <a:rPr lang="en-US" sz="4000" dirty="0"/>
              <a:t> </a:t>
            </a:r>
            <a:r>
              <a:rPr lang="en-US" sz="4000" dirty="0" err="1"/>
              <a:t>nechta</a:t>
            </a:r>
            <a:r>
              <a:rPr lang="en-US" sz="4000" dirty="0"/>
              <a:t> </a:t>
            </a:r>
            <a:r>
              <a:rPr lang="en-US" sz="4000" dirty="0" err="1"/>
              <a:t>kattaliklarning</a:t>
            </a:r>
            <a:r>
              <a:rPr lang="en-US" sz="4000" dirty="0"/>
              <a:t> </a:t>
            </a:r>
            <a:r>
              <a:rPr lang="en-US" sz="4000" dirty="0" err="1" smtClean="0"/>
              <a:t>ma’lum</a:t>
            </a:r>
            <a:r>
              <a:rPr lang="en-US" sz="4000" dirty="0" smtClean="0"/>
              <a:t> </a:t>
            </a:r>
            <a:r>
              <a:rPr lang="en-US" sz="4000" dirty="0" err="1"/>
              <a:t>bir</a:t>
            </a:r>
            <a:r>
              <a:rPr lang="en-US" sz="4000" dirty="0"/>
              <a:t> </a:t>
            </a:r>
            <a:r>
              <a:rPr lang="en-US" sz="4000" dirty="0" err="1"/>
              <a:t>tartib</a:t>
            </a:r>
            <a:r>
              <a:rPr lang="en-US" sz="4000" dirty="0"/>
              <a:t> </a:t>
            </a:r>
            <a:r>
              <a:rPr lang="en-US" sz="4000" dirty="0" err="1"/>
              <a:t>asosida</a:t>
            </a:r>
            <a:r>
              <a:rPr lang="en-US" sz="4000" dirty="0"/>
              <a:t> </a:t>
            </a:r>
            <a:r>
              <a:rPr lang="en-US" sz="4000" dirty="0" err="1"/>
              <a:t>joylashtirilgan</a:t>
            </a:r>
            <a:r>
              <a:rPr lang="en-US" sz="4000" dirty="0"/>
              <a:t> </a:t>
            </a:r>
            <a:r>
              <a:rPr lang="en-US" sz="4000" dirty="0" err="1"/>
              <a:t>to’plamlaridir</a:t>
            </a:r>
            <a:r>
              <a:rPr lang="en-US" sz="4000" dirty="0"/>
              <a:t>. </a:t>
            </a:r>
            <a:r>
              <a:rPr lang="en-US" sz="4000" dirty="0" err="1"/>
              <a:t>Ular</a:t>
            </a:r>
            <a:r>
              <a:rPr lang="en-US" sz="4000" dirty="0"/>
              <a:t> </a:t>
            </a:r>
            <a:r>
              <a:rPr lang="en-US" sz="4000" dirty="0" err="1"/>
              <a:t>yordamida</a:t>
            </a:r>
            <a:r>
              <a:rPr lang="en-US" sz="4000" dirty="0"/>
              <a:t> </a:t>
            </a:r>
            <a:r>
              <a:rPr lang="en-US" sz="4000" dirty="0" err="1"/>
              <a:t>kerakli</a:t>
            </a:r>
            <a:r>
              <a:rPr lang="en-US" sz="4000" dirty="0"/>
              <a:t> </a:t>
            </a:r>
            <a:r>
              <a:rPr lang="en-US" sz="4000" dirty="0" err="1"/>
              <a:t>ma’lumotlar</a:t>
            </a:r>
            <a:r>
              <a:rPr lang="en-US" sz="4000" dirty="0"/>
              <a:t> </a:t>
            </a:r>
            <a:r>
              <a:rPr lang="en-US" sz="4000" dirty="0" err="1"/>
              <a:t>hamda</a:t>
            </a:r>
            <a:r>
              <a:rPr lang="en-US" sz="4000" dirty="0"/>
              <a:t> </a:t>
            </a:r>
            <a:r>
              <a:rPr lang="en-US" sz="4000" dirty="0" err="1"/>
              <a:t>kattaliklarni</a:t>
            </a:r>
            <a:r>
              <a:rPr lang="en-US" sz="4000" dirty="0"/>
              <a:t> </a:t>
            </a:r>
            <a:r>
              <a:rPr lang="en-US" sz="4000" dirty="0" err="1"/>
              <a:t>olish</a:t>
            </a:r>
            <a:r>
              <a:rPr lang="en-US" sz="4000" dirty="0"/>
              <a:t> </a:t>
            </a:r>
            <a:r>
              <a:rPr lang="en-US" sz="4000" dirty="0" err="1"/>
              <a:t>va</a:t>
            </a:r>
            <a:r>
              <a:rPr lang="en-US" sz="4000" dirty="0"/>
              <a:t> </a:t>
            </a:r>
            <a:r>
              <a:rPr lang="en-US" sz="4000" dirty="0" err="1"/>
              <a:t>hisoblash</a:t>
            </a:r>
            <a:r>
              <a:rPr lang="en-US" sz="4000" dirty="0"/>
              <a:t> </a:t>
            </a:r>
            <a:r>
              <a:rPr lang="en-US" sz="4000" dirty="0" err="1"/>
              <a:t>tez</a:t>
            </a:r>
            <a:r>
              <a:rPr lang="en-US" sz="4000" dirty="0"/>
              <a:t>, </a:t>
            </a:r>
            <a:r>
              <a:rPr lang="en-US" sz="4000" dirty="0" err="1"/>
              <a:t>oson</a:t>
            </a:r>
            <a:r>
              <a:rPr lang="en-US" sz="4000" dirty="0"/>
              <a:t> </a:t>
            </a:r>
            <a:r>
              <a:rPr lang="en-US" sz="4000" dirty="0" err="1"/>
              <a:t>kechadi</a:t>
            </a:r>
            <a:r>
              <a:rPr lang="en-US" sz="4000" dirty="0"/>
              <a:t>. </a:t>
            </a:r>
            <a:r>
              <a:rPr lang="en-US" sz="4000" dirty="0" err="1"/>
              <a:t>Masalan</a:t>
            </a:r>
            <a:r>
              <a:rPr lang="en-US" sz="4000" dirty="0"/>
              <a:t>, </a:t>
            </a:r>
            <a:r>
              <a:rPr lang="en-US" sz="4000" dirty="0" err="1"/>
              <a:t>jadvaldan</a:t>
            </a:r>
            <a:r>
              <a:rPr lang="en-US" sz="4000" dirty="0"/>
              <a:t> </a:t>
            </a:r>
            <a:r>
              <a:rPr lang="en-US" sz="4000" dirty="0" err="1"/>
              <a:t>foydalanib</a:t>
            </a:r>
            <a:r>
              <a:rPr lang="en-US" sz="4000" dirty="0"/>
              <a:t> </a:t>
            </a:r>
            <a:r>
              <a:rPr lang="en-US" sz="4000" dirty="0" err="1"/>
              <a:t>istalgan</a:t>
            </a:r>
            <a:r>
              <a:rPr lang="en-US" sz="4000" dirty="0"/>
              <a:t> </a:t>
            </a:r>
            <a:r>
              <a:rPr lang="en-US" sz="4000" dirty="0" err="1"/>
              <a:t>markali</a:t>
            </a:r>
            <a:r>
              <a:rPr lang="en-US" sz="4000" dirty="0"/>
              <a:t> </a:t>
            </a:r>
            <a:r>
              <a:rPr lang="en-US" sz="4000" dirty="0" err="1"/>
              <a:t>podshipniklarning</a:t>
            </a:r>
            <a:r>
              <a:rPr lang="en-US" sz="4000" dirty="0"/>
              <a:t> </a:t>
            </a:r>
            <a:r>
              <a:rPr lang="en-US" sz="4000" dirty="0" err="1"/>
              <a:t>o'lchamlarini</a:t>
            </a:r>
            <a:r>
              <a:rPr lang="en-US" sz="4000" dirty="0"/>
              <a:t> </a:t>
            </a:r>
            <a:r>
              <a:rPr lang="en-US" sz="4000" dirty="0" err="1"/>
              <a:t>olishimiz</a:t>
            </a:r>
            <a:r>
              <a:rPr lang="en-US" sz="4000" dirty="0"/>
              <a:t> </a:t>
            </a:r>
            <a:r>
              <a:rPr lang="en-US" sz="4000" dirty="0" err="1"/>
              <a:t>mumkin</a:t>
            </a:r>
            <a:r>
              <a:rPr lang="en-US" sz="4000" dirty="0"/>
              <a:t>. </a:t>
            </a:r>
            <a:endParaRPr lang="ru-RU" sz="4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6478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Jadval</a:t>
            </a:r>
            <a:r>
              <a:rPr lang="en-US" dirty="0" smtClean="0"/>
              <a:t> </a:t>
            </a:r>
            <a:r>
              <a:rPr lang="en-US" dirty="0" err="1" smtClean="0"/>
              <a:t>yordamida</a:t>
            </a:r>
            <a:r>
              <a:rPr lang="en-US" dirty="0" smtClean="0"/>
              <a:t> </a:t>
            </a:r>
            <a:r>
              <a:rPr lang="en-US" dirty="0" err="1" smtClean="0"/>
              <a:t>ko’rgazmali</a:t>
            </a:r>
            <a:r>
              <a:rPr lang="en-US" dirty="0" smtClean="0"/>
              <a:t> </a:t>
            </a:r>
            <a:r>
              <a:rPr lang="en-US" dirty="0" err="1" smtClean="0"/>
              <a:t>o’rgatuvchi</a:t>
            </a:r>
            <a:r>
              <a:rPr lang="en-US" dirty="0" smtClean="0"/>
              <a:t> material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37" y="2088190"/>
            <a:ext cx="11508049" cy="19651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5910" y="4899546"/>
            <a:ext cx="10686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Jadval</a:t>
            </a:r>
            <a:r>
              <a:rPr lang="en-US" dirty="0" smtClean="0"/>
              <a:t> </a:t>
            </a:r>
            <a:r>
              <a:rPr lang="en-US" dirty="0" err="1" smtClean="0"/>
              <a:t>yordamida</a:t>
            </a:r>
            <a:r>
              <a:rPr lang="en-US" dirty="0" smtClean="0"/>
              <a:t> </a:t>
            </a:r>
            <a:r>
              <a:rPr lang="en-US" dirty="0" err="1" smtClean="0"/>
              <a:t>yana</a:t>
            </a:r>
            <a:r>
              <a:rPr lang="en-US" dirty="0" smtClean="0"/>
              <a:t> </a:t>
            </a:r>
            <a:r>
              <a:rPr lang="en-US" dirty="0" err="1" smtClean="0"/>
              <a:t>qanday</a:t>
            </a:r>
            <a:r>
              <a:rPr lang="en-US" dirty="0" smtClean="0"/>
              <a:t> </a:t>
            </a:r>
            <a:r>
              <a:rPr lang="en-US" dirty="0" err="1" smtClean="0"/>
              <a:t>ko’rgazmali</a:t>
            </a:r>
            <a:r>
              <a:rPr lang="en-US" dirty="0" smtClean="0"/>
              <a:t> </a:t>
            </a:r>
            <a:r>
              <a:rPr lang="en-US" dirty="0" err="1" smtClean="0"/>
              <a:t>materiallar</a:t>
            </a:r>
            <a:r>
              <a:rPr lang="en-US" dirty="0" smtClean="0"/>
              <a:t> </a:t>
            </a:r>
            <a:r>
              <a:rPr lang="en-US" dirty="0" err="1" smtClean="0"/>
              <a:t>qilish</a:t>
            </a:r>
            <a:r>
              <a:rPr lang="en-US" dirty="0" smtClean="0"/>
              <a:t> </a:t>
            </a:r>
            <a:r>
              <a:rPr lang="en-US" dirty="0" err="1" smtClean="0"/>
              <a:t>mumkin</a:t>
            </a:r>
            <a:r>
              <a:rPr lang="en-US" dirty="0" smtClean="0"/>
              <a:t>. </a:t>
            </a:r>
            <a:r>
              <a:rPr lang="en-US" dirty="0" err="1" smtClean="0"/>
              <a:t>Yuqoridagi</a:t>
            </a:r>
            <a:r>
              <a:rPr lang="en-US" dirty="0" smtClean="0"/>
              <a:t> </a:t>
            </a:r>
            <a:r>
              <a:rPr lang="en-US" dirty="0" err="1" smtClean="0"/>
              <a:t>jadvalga</a:t>
            </a:r>
            <a:r>
              <a:rPr lang="en-US" dirty="0" smtClean="0"/>
              <a:t> </a:t>
            </a:r>
            <a:r>
              <a:rPr lang="en-US" dirty="0" err="1" smtClean="0"/>
              <a:t>o’xshagan</a:t>
            </a:r>
            <a:r>
              <a:rPr lang="en-US" dirty="0" smtClean="0"/>
              <a:t> </a:t>
            </a:r>
            <a:r>
              <a:rPr lang="en-US" dirty="0" err="1" smtClean="0"/>
              <a:t>jadvallar</a:t>
            </a:r>
            <a:r>
              <a:rPr lang="en-US" dirty="0" smtClean="0"/>
              <a:t> </a:t>
            </a:r>
            <a:r>
              <a:rPr lang="en-US" dirty="0" err="1" smtClean="0"/>
              <a:t>yarating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953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err="1" smtClean="0"/>
              <a:t>Diagrammalar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4716" y="1825625"/>
            <a:ext cx="11778018" cy="4351338"/>
          </a:xfrm>
        </p:spPr>
        <p:txBody>
          <a:bodyPr>
            <a:normAutofit/>
          </a:bodyPr>
          <a:lstStyle/>
          <a:p>
            <a:pPr algn="just"/>
            <a:r>
              <a:rPr lang="en-US" sz="4000" dirty="0" err="1" smtClean="0"/>
              <a:t>yordamida</a:t>
            </a:r>
            <a:r>
              <a:rPr lang="en-US" sz="4000" dirty="0" smtClean="0"/>
              <a:t> </a:t>
            </a:r>
            <a:r>
              <a:rPr lang="en-US" sz="4000" dirty="0" err="1"/>
              <a:t>bir</a:t>
            </a:r>
            <a:r>
              <a:rPr lang="en-US" sz="4000" dirty="0"/>
              <a:t> </a:t>
            </a:r>
            <a:r>
              <a:rPr lang="en-US" sz="4000" dirty="0" err="1"/>
              <a:t>necha</a:t>
            </a:r>
            <a:r>
              <a:rPr lang="en-US" sz="4000" dirty="0"/>
              <a:t> </a:t>
            </a:r>
            <a:r>
              <a:rPr lang="en-US" sz="4000" dirty="0" err="1"/>
              <a:t>param</a:t>
            </a:r>
            <a:r>
              <a:rPr lang="en-US" sz="4000" dirty="0"/>
              <a:t> </a:t>
            </a:r>
            <a:r>
              <a:rPr lang="en-US" sz="4000" dirty="0" err="1"/>
              <a:t>etrlarning</a:t>
            </a:r>
            <a:r>
              <a:rPr lang="en-US" sz="4000" dirty="0"/>
              <a:t> </a:t>
            </a:r>
            <a:r>
              <a:rPr lang="en-US" sz="4000" dirty="0" err="1"/>
              <a:t>o’zaro</a:t>
            </a:r>
            <a:r>
              <a:rPr lang="en-US" sz="4000" dirty="0"/>
              <a:t> </a:t>
            </a:r>
            <a:r>
              <a:rPr lang="en-US" sz="4000" dirty="0" err="1"/>
              <a:t>nisbatini</a:t>
            </a:r>
            <a:r>
              <a:rPr lang="en-US" sz="4000" dirty="0"/>
              <a:t> </a:t>
            </a:r>
            <a:r>
              <a:rPr lang="en-US" sz="4000" dirty="0" err="1"/>
              <a:t>grafik</a:t>
            </a:r>
            <a:r>
              <a:rPr lang="en-US" sz="4000" dirty="0"/>
              <a:t> </a:t>
            </a:r>
            <a:r>
              <a:rPr lang="en-US" sz="4000" dirty="0" err="1"/>
              <a:t>tasvirlashimiz</a:t>
            </a:r>
            <a:r>
              <a:rPr lang="en-US" sz="4000" dirty="0"/>
              <a:t> </a:t>
            </a:r>
            <a:r>
              <a:rPr lang="en-US" sz="4000" dirty="0" err="1"/>
              <a:t>mumkin</a:t>
            </a:r>
            <a:r>
              <a:rPr lang="en-US" sz="4000" dirty="0"/>
              <a:t>. </a:t>
            </a:r>
            <a:r>
              <a:rPr lang="en-US" sz="4000" dirty="0" err="1"/>
              <a:t>Diagrammalar</a:t>
            </a:r>
            <a:r>
              <a:rPr lang="en-US" sz="4000" dirty="0"/>
              <a:t> </a:t>
            </a:r>
            <a:r>
              <a:rPr lang="en-US" sz="4000" dirty="0" err="1"/>
              <a:t>turli</a:t>
            </a:r>
            <a:r>
              <a:rPr lang="en-US" sz="4000" dirty="0"/>
              <a:t> </a:t>
            </a:r>
            <a:r>
              <a:rPr lang="en-US" sz="4000" dirty="0" err="1"/>
              <a:t>ko'rinishda</a:t>
            </a:r>
            <a:r>
              <a:rPr lang="en-US" sz="4000" dirty="0"/>
              <a:t> </a:t>
            </a:r>
            <a:r>
              <a:rPr lang="en-US" sz="4000" dirty="0" err="1"/>
              <a:t>tasvirlanishi</a:t>
            </a:r>
            <a:r>
              <a:rPr lang="en-US" sz="4000" dirty="0"/>
              <a:t> </a:t>
            </a:r>
            <a:r>
              <a:rPr lang="en-US" sz="4000" dirty="0" err="1"/>
              <a:t>mumkin</a:t>
            </a:r>
            <a:r>
              <a:rPr lang="en-US" sz="4000" dirty="0"/>
              <a:t>: </a:t>
            </a:r>
            <a:r>
              <a:rPr lang="en-US" sz="4000" dirty="0" err="1"/>
              <a:t>doiraviy</a:t>
            </a:r>
            <a:r>
              <a:rPr lang="en-US" sz="4000" dirty="0"/>
              <a:t>, </a:t>
            </a:r>
            <a:r>
              <a:rPr lang="en-US" sz="4000" dirty="0" err="1"/>
              <a:t>ustunli</a:t>
            </a:r>
            <a:r>
              <a:rPr lang="en-US" sz="4000" dirty="0"/>
              <a:t>, </a:t>
            </a:r>
            <a:r>
              <a:rPr lang="en-US" sz="4000" dirty="0" err="1"/>
              <a:t>chiziqli</a:t>
            </a:r>
            <a:r>
              <a:rPr lang="en-US" sz="4000" dirty="0"/>
              <a:t>, </a:t>
            </a:r>
            <a:r>
              <a:rPr lang="en-US" sz="4000" dirty="0" err="1"/>
              <a:t>uch</a:t>
            </a:r>
            <a:r>
              <a:rPr lang="en-US" sz="4000" dirty="0"/>
              <a:t> </a:t>
            </a:r>
            <a:r>
              <a:rPr lang="en-US" sz="4000" dirty="0" err="1"/>
              <a:t>o’lchamli</a:t>
            </a:r>
            <a:r>
              <a:rPr lang="en-US" sz="4000" dirty="0"/>
              <a:t> </a:t>
            </a:r>
            <a:r>
              <a:rPr lang="en-US" sz="4000" dirty="0" err="1"/>
              <a:t>va</a:t>
            </a:r>
            <a:r>
              <a:rPr lang="en-US" sz="4000" dirty="0"/>
              <a:t> </a:t>
            </a:r>
            <a:r>
              <a:rPr lang="en-US" sz="4000" dirty="0" err="1"/>
              <a:t>h.k</a:t>
            </a:r>
            <a:r>
              <a:rPr lang="en-US" sz="4000" dirty="0"/>
              <a:t>. </a:t>
            </a:r>
            <a:r>
              <a:rPr lang="en-US" sz="4000" dirty="0" err="1"/>
              <a:t>Masalan</a:t>
            </a:r>
            <a:r>
              <a:rPr lang="en-US" sz="4000" dirty="0"/>
              <a:t>, </a:t>
            </a:r>
            <a:r>
              <a:rPr lang="en-US" sz="4000" dirty="0" err="1"/>
              <a:t>korxona</a:t>
            </a:r>
            <a:r>
              <a:rPr lang="en-US" sz="4000" dirty="0"/>
              <a:t> </a:t>
            </a:r>
            <a:r>
              <a:rPr lang="en-US" sz="4000" dirty="0" err="1"/>
              <a:t>ishlab</a:t>
            </a:r>
            <a:r>
              <a:rPr lang="en-US" sz="4000" dirty="0"/>
              <a:t> </a:t>
            </a:r>
            <a:r>
              <a:rPr lang="en-US" sz="4000" dirty="0" err="1"/>
              <a:t>chiqarayotgan</a:t>
            </a:r>
            <a:r>
              <a:rPr lang="en-US" sz="4000" dirty="0"/>
              <a:t> </a:t>
            </a:r>
            <a:r>
              <a:rPr lang="en-US" sz="4000" dirty="0" err="1"/>
              <a:t>mahsulotning</a:t>
            </a:r>
            <a:r>
              <a:rPr lang="en-US" sz="4000" dirty="0"/>
              <a:t> </a:t>
            </a:r>
            <a:r>
              <a:rPr lang="en-US" sz="4000" dirty="0" err="1"/>
              <a:t>turli</a:t>
            </a:r>
            <a:r>
              <a:rPr lang="en-US" sz="4000" dirty="0"/>
              <a:t> </a:t>
            </a:r>
            <a:r>
              <a:rPr lang="en-US" sz="4000" dirty="0" err="1"/>
              <a:t>yillardagi</a:t>
            </a:r>
            <a:r>
              <a:rPr lang="en-US" sz="4000" dirty="0"/>
              <a:t> </a:t>
            </a:r>
            <a:r>
              <a:rPr lang="en-US" sz="4000" dirty="0" err="1"/>
              <a:t>hajmi</a:t>
            </a:r>
            <a:r>
              <a:rPr lang="en-US" sz="4000" dirty="0"/>
              <a:t> </a:t>
            </a:r>
            <a:r>
              <a:rPr lang="en-US" sz="4000" dirty="0" err="1"/>
              <a:t>va</a:t>
            </a:r>
            <a:r>
              <a:rPr lang="en-US" sz="4000" dirty="0"/>
              <a:t> </a:t>
            </a:r>
            <a:r>
              <a:rPr lang="en-US" sz="4000" dirty="0" err="1"/>
              <a:t>undan</a:t>
            </a:r>
            <a:r>
              <a:rPr lang="en-US" sz="4000" dirty="0"/>
              <a:t> </a:t>
            </a:r>
            <a:r>
              <a:rPr lang="en-US" sz="4000" dirty="0" err="1"/>
              <a:t>keladigan</a:t>
            </a:r>
            <a:r>
              <a:rPr lang="en-US" sz="4000" dirty="0"/>
              <a:t> </a:t>
            </a:r>
            <a:r>
              <a:rPr lang="en-US" sz="4000" dirty="0" err="1"/>
              <a:t>daromad</a:t>
            </a:r>
            <a:r>
              <a:rPr lang="en-US" sz="4000" dirty="0"/>
              <a:t> </a:t>
            </a:r>
            <a:r>
              <a:rPr lang="en-US" sz="4000" dirty="0" err="1"/>
              <a:t>miqdorini</a:t>
            </a:r>
            <a:r>
              <a:rPr lang="en-US" sz="4000" dirty="0"/>
              <a:t> </a:t>
            </a:r>
            <a:r>
              <a:rPr lang="en-US" sz="4000" dirty="0" err="1"/>
              <a:t>uch</a:t>
            </a:r>
            <a:r>
              <a:rPr lang="en-US" sz="4000" dirty="0"/>
              <a:t> o ’</a:t>
            </a:r>
            <a:r>
              <a:rPr lang="en-US" sz="4000" dirty="0" err="1"/>
              <a:t>lchamli</a:t>
            </a:r>
            <a:r>
              <a:rPr lang="en-US" sz="4000" dirty="0"/>
              <a:t> </a:t>
            </a:r>
            <a:r>
              <a:rPr lang="en-US" sz="4000" dirty="0" err="1"/>
              <a:t>ustunli</a:t>
            </a:r>
            <a:r>
              <a:rPr lang="en-US" sz="4000" dirty="0"/>
              <a:t> diagram m a </a:t>
            </a:r>
            <a:r>
              <a:rPr lang="en-US" sz="4000" dirty="0" err="1"/>
              <a:t>yordamida</a:t>
            </a:r>
            <a:r>
              <a:rPr lang="en-US" sz="4000" dirty="0"/>
              <a:t> </a:t>
            </a:r>
            <a:r>
              <a:rPr lang="en-US" sz="4000" dirty="0" err="1"/>
              <a:t>tasvirlash</a:t>
            </a:r>
            <a:r>
              <a:rPr lang="en-US" sz="4000" dirty="0"/>
              <a:t> </a:t>
            </a:r>
            <a:r>
              <a:rPr lang="en-US" sz="4000" dirty="0" err="1"/>
              <a:t>mumkin</a:t>
            </a:r>
            <a:r>
              <a:rPr lang="en-US" sz="4000" dirty="0"/>
              <a:t>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675399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0408"/>
            <a:ext cx="10515600" cy="1325563"/>
          </a:xfrm>
        </p:spPr>
        <p:txBody>
          <a:bodyPr/>
          <a:lstStyle/>
          <a:p>
            <a:pPr algn="ctr"/>
            <a:r>
              <a:rPr lang="ru-RU" b="1" dirty="0" err="1" smtClean="0"/>
              <a:t>Test</a:t>
            </a:r>
            <a:r>
              <a:rPr lang="ru-RU" b="1" dirty="0" smtClean="0"/>
              <a:t> </a:t>
            </a:r>
            <a:r>
              <a:rPr lang="ru-RU" b="1" dirty="0" err="1" smtClean="0"/>
              <a:t>materiallari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5661" y="1269242"/>
            <a:ext cx="11505062" cy="4907721"/>
          </a:xfrm>
        </p:spPr>
        <p:txBody>
          <a:bodyPr>
            <a:normAutofit/>
          </a:bodyPr>
          <a:lstStyle/>
          <a:p>
            <a:pPr algn="just"/>
            <a:r>
              <a:rPr lang="ru-RU" sz="3600" dirty="0" err="1" smtClean="0"/>
              <a:t>bizning</a:t>
            </a:r>
            <a:r>
              <a:rPr lang="ru-RU" sz="3600" dirty="0" smtClean="0"/>
              <a:t> </a:t>
            </a:r>
            <a:r>
              <a:rPr lang="ru-RU" sz="3600" dirty="0" err="1"/>
              <a:t>ta'lim</a:t>
            </a:r>
            <a:r>
              <a:rPr lang="ru-RU" sz="3600" dirty="0"/>
              <a:t> </a:t>
            </a:r>
            <a:r>
              <a:rPr lang="ru-RU" sz="3600" dirty="0" err="1"/>
              <a:t>tizimimizda</a:t>
            </a:r>
            <a:r>
              <a:rPr lang="ru-RU" sz="3600" dirty="0"/>
              <a:t> </a:t>
            </a:r>
            <a:r>
              <a:rPr lang="ru-RU" sz="3600" dirty="0" err="1"/>
              <a:t>ko’pdan</a:t>
            </a:r>
            <a:r>
              <a:rPr lang="ru-RU" sz="3600" dirty="0"/>
              <a:t> </a:t>
            </a:r>
            <a:r>
              <a:rPr lang="ru-RU" sz="3600" dirty="0" err="1"/>
              <a:t>beri</a:t>
            </a:r>
            <a:r>
              <a:rPr lang="ru-RU" sz="3600" dirty="0"/>
              <a:t> </a:t>
            </a:r>
            <a:r>
              <a:rPr lang="ru-RU" sz="3600" dirty="0" err="1"/>
              <a:t>qo'llanilib</a:t>
            </a:r>
            <a:r>
              <a:rPr lang="ru-RU" sz="3600" dirty="0"/>
              <a:t> </a:t>
            </a:r>
            <a:r>
              <a:rPr lang="ru-RU" sz="3600" dirty="0" err="1"/>
              <a:t>kelinmoqda</a:t>
            </a:r>
            <a:r>
              <a:rPr lang="ru-RU" sz="3600" dirty="0"/>
              <a:t> </a:t>
            </a:r>
            <a:r>
              <a:rPr lang="ru-RU" sz="3600" dirty="0" err="1"/>
              <a:t>va</a:t>
            </a:r>
            <a:r>
              <a:rPr lang="ru-RU" sz="3600" dirty="0"/>
              <a:t> </a:t>
            </a:r>
            <a:r>
              <a:rPr lang="ru-RU" sz="3600" dirty="0" err="1"/>
              <a:t>bu</a:t>
            </a:r>
            <a:r>
              <a:rPr lang="ru-RU" sz="3600" dirty="0"/>
              <a:t> </a:t>
            </a:r>
            <a:r>
              <a:rPr lang="ru-RU" sz="3600" dirty="0" err="1"/>
              <a:t>sohada</a:t>
            </a:r>
            <a:r>
              <a:rPr lang="ru-RU" sz="3600" dirty="0"/>
              <a:t> </a:t>
            </a:r>
            <a:r>
              <a:rPr lang="ru-RU" sz="3600" dirty="0" err="1"/>
              <a:t>katta</a:t>
            </a:r>
            <a:r>
              <a:rPr lang="ru-RU" sz="3600" dirty="0"/>
              <a:t> </a:t>
            </a:r>
            <a:r>
              <a:rPr lang="ru-RU" sz="3600" dirty="0" err="1"/>
              <a:t>tajriba</a:t>
            </a:r>
            <a:r>
              <a:rPr lang="ru-RU" sz="3600" dirty="0"/>
              <a:t> </a:t>
            </a:r>
            <a:r>
              <a:rPr lang="ru-RU" sz="3600" dirty="0" err="1"/>
              <a:t>orttirilgan</a:t>
            </a:r>
            <a:r>
              <a:rPr lang="ru-RU" sz="3600" dirty="0"/>
              <a:t>. </a:t>
            </a:r>
            <a:r>
              <a:rPr lang="ru-RU" sz="3600" dirty="0" err="1"/>
              <a:t>Talabalarning</a:t>
            </a:r>
            <a:r>
              <a:rPr lang="ru-RU" sz="3600" dirty="0"/>
              <a:t> </a:t>
            </a:r>
            <a:r>
              <a:rPr lang="ru-RU" sz="3600" dirty="0" err="1"/>
              <a:t>bilimlarini</a:t>
            </a:r>
            <a:r>
              <a:rPr lang="ru-RU" sz="3600" dirty="0"/>
              <a:t> </a:t>
            </a:r>
            <a:r>
              <a:rPr lang="ru-RU" sz="3600" dirty="0" err="1"/>
              <a:t>sinashda</a:t>
            </a:r>
            <a:r>
              <a:rPr lang="ru-RU" sz="3600" dirty="0"/>
              <a:t> </a:t>
            </a:r>
            <a:r>
              <a:rPr lang="ru-RU" sz="3600" dirty="0" err="1"/>
              <a:t>ulardan</a:t>
            </a:r>
            <a:r>
              <a:rPr lang="ru-RU" sz="3600" dirty="0"/>
              <a:t> </a:t>
            </a:r>
            <a:r>
              <a:rPr lang="ru-RU" sz="3600" dirty="0" err="1"/>
              <a:t>foydalanishning</a:t>
            </a:r>
            <a:r>
              <a:rPr lang="ru-RU" sz="3600" dirty="0"/>
              <a:t> </a:t>
            </a:r>
            <a:r>
              <a:rPr lang="ru-RU" sz="3600" dirty="0" err="1"/>
              <a:t>ustunlik</a:t>
            </a:r>
            <a:r>
              <a:rPr lang="ru-RU" sz="3600" dirty="0"/>
              <a:t> </a:t>
            </a:r>
            <a:r>
              <a:rPr lang="ru-RU" sz="3600" dirty="0" err="1"/>
              <a:t>tomonlari</a:t>
            </a:r>
            <a:r>
              <a:rPr lang="ru-RU" sz="3600" dirty="0"/>
              <a:t> </a:t>
            </a:r>
            <a:r>
              <a:rPr lang="ru-RU" sz="3600" dirty="0" err="1"/>
              <a:t>shuki</a:t>
            </a:r>
            <a:r>
              <a:rPr lang="ru-RU" sz="3600" dirty="0"/>
              <a:t>, </a:t>
            </a:r>
            <a:r>
              <a:rPr lang="ru-RU" sz="3600" dirty="0" err="1"/>
              <a:t>qisqa</a:t>
            </a:r>
            <a:r>
              <a:rPr lang="ru-RU" sz="3600" dirty="0"/>
              <a:t> </a:t>
            </a:r>
            <a:r>
              <a:rPr lang="ru-RU" sz="3600" dirty="0" err="1"/>
              <a:t>vaqt</a:t>
            </a:r>
            <a:r>
              <a:rPr lang="ru-RU" sz="3600" dirty="0"/>
              <a:t> </a:t>
            </a:r>
            <a:r>
              <a:rPr lang="ru-RU" sz="3600" dirty="0" err="1"/>
              <a:t>ichida</a:t>
            </a:r>
            <a:r>
              <a:rPr lang="ru-RU" sz="3600" dirty="0"/>
              <a:t>, </a:t>
            </a:r>
            <a:r>
              <a:rPr lang="ru-RU" sz="3600" dirty="0" err="1"/>
              <a:t>istalgan</a:t>
            </a:r>
            <a:r>
              <a:rPr lang="ru-RU" sz="3600" dirty="0"/>
              <a:t> </a:t>
            </a:r>
            <a:r>
              <a:rPr lang="ru-RU" sz="3600" dirty="0" err="1"/>
              <a:t>hajmdagi</a:t>
            </a:r>
            <a:r>
              <a:rPr lang="ru-RU" sz="3600" dirty="0"/>
              <a:t> o ’</a:t>
            </a:r>
            <a:r>
              <a:rPr lang="ru-RU" sz="3600" dirty="0" err="1"/>
              <a:t>quv</a:t>
            </a:r>
            <a:r>
              <a:rPr lang="ru-RU" sz="3600" dirty="0"/>
              <a:t> </a:t>
            </a:r>
            <a:r>
              <a:rPr lang="ru-RU" sz="3600" dirty="0" err="1"/>
              <a:t>materiali</a:t>
            </a:r>
            <a:r>
              <a:rPr lang="ru-RU" sz="3600" dirty="0"/>
              <a:t> </a:t>
            </a:r>
            <a:r>
              <a:rPr lang="ru-RU" sz="3600" dirty="0" err="1"/>
              <a:t>bo'yicha</a:t>
            </a:r>
            <a:r>
              <a:rPr lang="ru-RU" sz="3600" dirty="0"/>
              <a:t>, </a:t>
            </a:r>
            <a:r>
              <a:rPr lang="ru-RU" sz="3600" dirty="0" err="1"/>
              <a:t>guruhdagi</a:t>
            </a:r>
            <a:r>
              <a:rPr lang="ru-RU" sz="3600" dirty="0"/>
              <a:t> </a:t>
            </a:r>
            <a:r>
              <a:rPr lang="ru-RU" sz="3600" dirty="0" err="1"/>
              <a:t>talabalar</a:t>
            </a:r>
            <a:r>
              <a:rPr lang="ru-RU" sz="3600" dirty="0"/>
              <a:t> </a:t>
            </a:r>
            <a:r>
              <a:rPr lang="ru-RU" sz="3600" dirty="0" err="1"/>
              <a:t>sonining</a:t>
            </a:r>
            <a:r>
              <a:rPr lang="ru-RU" sz="3600" dirty="0"/>
              <a:t> </a:t>
            </a:r>
            <a:r>
              <a:rPr lang="ru-RU" sz="3600" dirty="0" err="1"/>
              <a:t>ko’pligidan</a:t>
            </a:r>
            <a:r>
              <a:rPr lang="ru-RU" sz="3600" dirty="0"/>
              <a:t> </a:t>
            </a:r>
            <a:r>
              <a:rPr lang="ru-RU" sz="3600" dirty="0" err="1"/>
              <a:t>qat'iy</a:t>
            </a:r>
            <a:r>
              <a:rPr lang="ru-RU" sz="3600" dirty="0"/>
              <a:t> </a:t>
            </a:r>
            <a:r>
              <a:rPr lang="ru-RU" sz="3600" dirty="0" err="1"/>
              <a:t>nazar</a:t>
            </a:r>
            <a:r>
              <a:rPr lang="ru-RU" sz="3600" dirty="0"/>
              <a:t> </a:t>
            </a:r>
            <a:r>
              <a:rPr lang="ru-RU" sz="3600" dirty="0" err="1"/>
              <a:t>sinovni</a:t>
            </a:r>
            <a:r>
              <a:rPr lang="ru-RU" sz="3600" dirty="0"/>
              <a:t> </a:t>
            </a:r>
            <a:r>
              <a:rPr lang="ru-RU" sz="3600" dirty="0" err="1"/>
              <a:t>o'tkazish</a:t>
            </a:r>
            <a:r>
              <a:rPr lang="ru-RU" sz="3600" dirty="0"/>
              <a:t> </a:t>
            </a:r>
            <a:r>
              <a:rPr lang="ru-RU" sz="3600" dirty="0" err="1"/>
              <a:t>mumkin</a:t>
            </a:r>
            <a:r>
              <a:rPr lang="ru-RU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4066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err="1" smtClean="0"/>
              <a:t>Topshiriq</a:t>
            </a:r>
            <a:r>
              <a:rPr lang="en-US" b="1" dirty="0" smtClean="0"/>
              <a:t> </a:t>
            </a:r>
            <a:r>
              <a:rPr lang="en-US" b="1" dirty="0" err="1" smtClean="0"/>
              <a:t>kartochkalari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0375" y="1325563"/>
            <a:ext cx="11259403" cy="4851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 err="1" smtClean="0"/>
              <a:t>deganda</a:t>
            </a:r>
            <a:r>
              <a:rPr lang="en-US" sz="3600" dirty="0"/>
              <a:t>, </a:t>
            </a:r>
            <a:r>
              <a:rPr lang="en-US" sz="3600" dirty="0" err="1"/>
              <a:t>talabalar</a:t>
            </a:r>
            <a:r>
              <a:rPr lang="en-US" sz="3600" dirty="0"/>
              <a:t> </a:t>
            </a:r>
            <a:r>
              <a:rPr lang="en-US" sz="3600" dirty="0" err="1"/>
              <a:t>bilan</a:t>
            </a:r>
            <a:r>
              <a:rPr lang="en-US" sz="3600" dirty="0"/>
              <a:t> </a:t>
            </a:r>
            <a:r>
              <a:rPr lang="en-US" sz="3600" dirty="0" err="1"/>
              <a:t>amaliy</a:t>
            </a:r>
            <a:r>
              <a:rPr lang="en-US" sz="3600" dirty="0"/>
              <a:t> m </a:t>
            </a:r>
            <a:r>
              <a:rPr lang="en-US" sz="3600" dirty="0" err="1"/>
              <a:t>ashg’ulot</a:t>
            </a:r>
            <a:r>
              <a:rPr lang="en-US" sz="3600" dirty="0"/>
              <a:t> </a:t>
            </a:r>
            <a:r>
              <a:rPr lang="en-US" sz="3600" dirty="0" err="1"/>
              <a:t>o’tayotganda</a:t>
            </a:r>
            <a:r>
              <a:rPr lang="en-US" sz="3600" dirty="0"/>
              <a:t>, </a:t>
            </a:r>
            <a:r>
              <a:rPr lang="en-US" sz="3600" dirty="0" err="1"/>
              <a:t>ularning</a:t>
            </a:r>
            <a:r>
              <a:rPr lang="en-US" sz="3600" dirty="0"/>
              <a:t> </a:t>
            </a:r>
            <a:r>
              <a:rPr lang="en-US" sz="3600" dirty="0" err="1"/>
              <a:t>har</a:t>
            </a:r>
            <a:r>
              <a:rPr lang="en-US" sz="3600" dirty="0"/>
              <a:t> </a:t>
            </a:r>
            <a:r>
              <a:rPr lang="en-US" sz="3600" dirty="0" err="1"/>
              <a:t>biriga</a:t>
            </a:r>
            <a:r>
              <a:rPr lang="en-US" sz="3600" dirty="0"/>
              <a:t> </a:t>
            </a:r>
            <a:r>
              <a:rPr lang="en-US" sz="3600" dirty="0" err="1"/>
              <a:t>yoki</a:t>
            </a:r>
            <a:r>
              <a:rPr lang="en-US" sz="3600" dirty="0"/>
              <a:t> </a:t>
            </a:r>
            <a:r>
              <a:rPr lang="en-US" sz="3600" dirty="0" err="1"/>
              <a:t>kichik</a:t>
            </a:r>
            <a:r>
              <a:rPr lang="en-US" sz="3600" dirty="0"/>
              <a:t> </a:t>
            </a:r>
            <a:r>
              <a:rPr lang="en-US" sz="3600" dirty="0" err="1"/>
              <a:t>guruhchalariga</a:t>
            </a:r>
            <a:r>
              <a:rPr lang="en-US" sz="3600" dirty="0"/>
              <a:t> </a:t>
            </a:r>
            <a:r>
              <a:rPr lang="en-US" sz="3600" dirty="0" err="1"/>
              <a:t>turli</a:t>
            </a:r>
            <a:r>
              <a:rPr lang="en-US" sz="3600" dirty="0"/>
              <a:t> </a:t>
            </a:r>
            <a:r>
              <a:rPr lang="en-US" sz="3600" dirty="0" err="1"/>
              <a:t>beriladigan</a:t>
            </a:r>
            <a:r>
              <a:rPr lang="en-US" sz="3600" dirty="0"/>
              <a:t> </a:t>
            </a:r>
            <a:r>
              <a:rPr lang="en-US" sz="3600" dirty="0" err="1"/>
              <a:t>yozma</a:t>
            </a:r>
            <a:r>
              <a:rPr lang="en-US" sz="3600" dirty="0"/>
              <a:t> </a:t>
            </a:r>
            <a:r>
              <a:rPr lang="en-US" sz="3600" dirty="0" err="1"/>
              <a:t>topshiriqlar</a:t>
            </a:r>
            <a:r>
              <a:rPr lang="en-US" sz="3600" dirty="0"/>
              <a:t> </a:t>
            </a:r>
            <a:r>
              <a:rPr lang="en-US" sz="3600" dirty="0" err="1"/>
              <a:t>tushuniladi</a:t>
            </a:r>
            <a:r>
              <a:rPr lang="en-US" sz="3600" dirty="0"/>
              <a:t>. </a:t>
            </a:r>
            <a:r>
              <a:rPr lang="en-US" sz="3600" dirty="0" err="1"/>
              <a:t>Bunday</a:t>
            </a:r>
            <a:r>
              <a:rPr lang="en-US" sz="3600" dirty="0"/>
              <a:t> </a:t>
            </a:r>
            <a:r>
              <a:rPr lang="en-US" sz="3600" dirty="0" err="1"/>
              <a:t>vaqtda</a:t>
            </a:r>
            <a:r>
              <a:rPr lang="en-US" sz="3600" dirty="0"/>
              <a:t> </a:t>
            </a:r>
            <a:r>
              <a:rPr lang="en-US" sz="3600" dirty="0" err="1"/>
              <a:t>qo’llaniladigan</a:t>
            </a:r>
            <a:r>
              <a:rPr lang="en-US" sz="3600" dirty="0"/>
              <a:t> </a:t>
            </a:r>
            <a:r>
              <a:rPr lang="en-US" sz="3600" dirty="0" err="1" smtClean="0"/>
              <a:t>tarqatma</a:t>
            </a:r>
            <a:r>
              <a:rPr lang="en-US" sz="3600" dirty="0" smtClean="0"/>
              <a:t> </a:t>
            </a:r>
            <a:r>
              <a:rPr lang="en-US" sz="3600" dirty="0" err="1"/>
              <a:t>didaktik</a:t>
            </a:r>
            <a:r>
              <a:rPr lang="en-US" sz="3600" dirty="0"/>
              <a:t> </a:t>
            </a:r>
            <a:r>
              <a:rPr lang="en-US" sz="3600" dirty="0" err="1"/>
              <a:t>materiallar</a:t>
            </a:r>
            <a:r>
              <a:rPr lang="en-US" sz="3600" dirty="0"/>
              <a:t> </a:t>
            </a:r>
            <a:r>
              <a:rPr lang="en-US" sz="3600" dirty="0" err="1"/>
              <a:t>topshiriq</a:t>
            </a:r>
            <a:r>
              <a:rPr lang="en-US" sz="3600" dirty="0"/>
              <a:t> </a:t>
            </a:r>
            <a:r>
              <a:rPr lang="en-US" sz="3600" dirty="0" err="1"/>
              <a:t>kartochkalari</a:t>
            </a:r>
            <a:r>
              <a:rPr lang="en-US" sz="3600" dirty="0"/>
              <a:t> </a:t>
            </a:r>
            <a:r>
              <a:rPr lang="en-US" sz="3600" dirty="0" err="1"/>
              <a:t>deyiladi</a:t>
            </a:r>
            <a:r>
              <a:rPr lang="en-US" sz="3600" dirty="0"/>
              <a:t>. </a:t>
            </a:r>
            <a:r>
              <a:rPr lang="en-US" sz="3600" dirty="0" err="1"/>
              <a:t>Ular</a:t>
            </a:r>
            <a:r>
              <a:rPr lang="en-US" sz="3600" dirty="0"/>
              <a:t> </a:t>
            </a:r>
            <a:r>
              <a:rPr lang="en-US" sz="3600" dirty="0" err="1"/>
              <a:t>laboratoriya</a:t>
            </a:r>
            <a:r>
              <a:rPr lang="en-US" sz="3600" dirty="0"/>
              <a:t> </a:t>
            </a:r>
            <a:r>
              <a:rPr lang="en-US" sz="3600" dirty="0" err="1"/>
              <a:t>ishlari</a:t>
            </a:r>
            <a:r>
              <a:rPr lang="en-US" sz="3600" dirty="0"/>
              <a:t>, seminar </a:t>
            </a:r>
            <a:r>
              <a:rPr lang="en-US" sz="3600" dirty="0" err="1"/>
              <a:t>treningi</a:t>
            </a:r>
            <a:r>
              <a:rPr lang="en-US" sz="3600" dirty="0"/>
              <a:t>, </a:t>
            </a:r>
            <a:r>
              <a:rPr lang="en-US" sz="3600" dirty="0" err="1"/>
              <a:t>grafik</a:t>
            </a:r>
            <a:r>
              <a:rPr lang="en-US" sz="3600" dirty="0"/>
              <a:t> </a:t>
            </a:r>
            <a:r>
              <a:rPr lang="en-US" sz="3600" dirty="0" err="1"/>
              <a:t>ishlar</a:t>
            </a:r>
            <a:r>
              <a:rPr lang="en-US" sz="3600" dirty="0"/>
              <a:t>, </a:t>
            </a:r>
            <a:r>
              <a:rPr lang="en-US" sz="3600" dirty="0" err="1"/>
              <a:t>misol</a:t>
            </a:r>
            <a:r>
              <a:rPr lang="en-US" sz="3600" dirty="0"/>
              <a:t> </a:t>
            </a:r>
            <a:r>
              <a:rPr lang="en-US" sz="3600" dirty="0" err="1"/>
              <a:t>va</a:t>
            </a:r>
            <a:r>
              <a:rPr lang="en-US" sz="3600" dirty="0"/>
              <a:t> </a:t>
            </a:r>
            <a:r>
              <a:rPr lang="en-US" sz="3600" dirty="0" err="1"/>
              <a:t>masalalar</a:t>
            </a:r>
            <a:r>
              <a:rPr lang="en-US" sz="3600" dirty="0"/>
              <a:t>, </a:t>
            </a:r>
            <a:r>
              <a:rPr lang="en-US" sz="3600" dirty="0" err="1"/>
              <a:t>tajriba</a:t>
            </a:r>
            <a:r>
              <a:rPr lang="en-US" sz="3600" dirty="0"/>
              <a:t> </a:t>
            </a:r>
            <a:r>
              <a:rPr lang="en-US" sz="3600" dirty="0" err="1"/>
              <a:t>ishlari</a:t>
            </a:r>
            <a:r>
              <a:rPr lang="en-US" sz="3600" dirty="0"/>
              <a:t>, </a:t>
            </a:r>
            <a:r>
              <a:rPr lang="en-US" sz="3600" dirty="0" err="1"/>
              <a:t>kasb</a:t>
            </a:r>
            <a:r>
              <a:rPr lang="en-US" sz="3600" dirty="0"/>
              <a:t> </a:t>
            </a:r>
            <a:r>
              <a:rPr lang="en-US" sz="3600" dirty="0" err="1"/>
              <a:t>mahoratiga</a:t>
            </a:r>
            <a:r>
              <a:rPr lang="en-US" sz="3600" dirty="0"/>
              <a:t> </a:t>
            </a:r>
            <a:r>
              <a:rPr lang="en-US" sz="3600" dirty="0" err="1"/>
              <a:t>doir</a:t>
            </a:r>
            <a:r>
              <a:rPr lang="en-US" sz="3600" dirty="0"/>
              <a:t> </a:t>
            </a:r>
            <a:r>
              <a:rPr lang="en-US" sz="3600" dirty="0" err="1"/>
              <a:t>va</a:t>
            </a:r>
            <a:r>
              <a:rPr lang="en-US" sz="3600" dirty="0"/>
              <a:t> </a:t>
            </a:r>
            <a:r>
              <a:rPr lang="en-US" sz="3600" dirty="0" err="1"/>
              <a:t>h.k</a:t>
            </a:r>
            <a:r>
              <a:rPr lang="en-US" sz="3600" dirty="0"/>
              <a:t>. </a:t>
            </a:r>
            <a:r>
              <a:rPr lang="en-US" sz="3600" dirty="0" err="1"/>
              <a:t>turdagi</a:t>
            </a:r>
            <a:r>
              <a:rPr lang="en-US" sz="3600" dirty="0"/>
              <a:t> </a:t>
            </a:r>
            <a:r>
              <a:rPr lang="en-US" sz="3600" dirty="0" err="1"/>
              <a:t>amaliy</a:t>
            </a:r>
            <a:r>
              <a:rPr lang="en-US" sz="3600" dirty="0"/>
              <a:t> </a:t>
            </a:r>
            <a:r>
              <a:rPr lang="en-US" sz="3600" dirty="0" err="1"/>
              <a:t>mashg'ulotlarga</a:t>
            </a:r>
            <a:r>
              <a:rPr lang="en-US" sz="3600" dirty="0"/>
              <a:t> </a:t>
            </a:r>
            <a:r>
              <a:rPr lang="en-US" sz="3600" dirty="0" err="1"/>
              <a:t>doir</a:t>
            </a:r>
            <a:r>
              <a:rPr lang="en-US" sz="3600" dirty="0"/>
              <a:t> </a:t>
            </a:r>
            <a:r>
              <a:rPr lang="en-US" sz="3600" dirty="0" err="1"/>
              <a:t>ishlab</a:t>
            </a:r>
            <a:r>
              <a:rPr lang="en-US" sz="3600" dirty="0"/>
              <a:t> </a:t>
            </a:r>
            <a:r>
              <a:rPr lang="en-US" sz="3600" dirty="0" err="1"/>
              <a:t>chiqilishi</a:t>
            </a:r>
            <a:r>
              <a:rPr lang="en-US" sz="3600" dirty="0"/>
              <a:t> </a:t>
            </a:r>
            <a:r>
              <a:rPr lang="en-US" sz="3600" dirty="0" err="1"/>
              <a:t>mumkin</a:t>
            </a:r>
            <a:r>
              <a:rPr lang="en-US" sz="3600" dirty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111001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5659" y="136478"/>
            <a:ext cx="11723427" cy="64826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err="1" smtClean="0"/>
              <a:t>D.Fayzullaeva</a:t>
            </a:r>
            <a:r>
              <a:rPr lang="en-US" sz="4000" dirty="0" smtClean="0"/>
              <a:t> </a:t>
            </a:r>
            <a:r>
              <a:rPr lang="en-US" sz="4000" dirty="0" err="1" smtClean="0"/>
              <a:t>o’quv</a:t>
            </a:r>
            <a:r>
              <a:rPr lang="en-US" sz="4000" dirty="0" smtClean="0"/>
              <a:t> </a:t>
            </a:r>
            <a:r>
              <a:rPr lang="en-US" sz="4000" dirty="0" err="1" smtClean="0"/>
              <a:t>vositalarini</a:t>
            </a:r>
            <a:r>
              <a:rPr lang="en-US" sz="4000" dirty="0" smtClean="0"/>
              <a:t>  </a:t>
            </a:r>
            <a:r>
              <a:rPr lang="en-US" sz="4000" dirty="0" err="1" smtClean="0"/>
              <a:t>quyidagi</a:t>
            </a:r>
            <a:r>
              <a:rPr lang="en-US" sz="4000" dirty="0" smtClean="0"/>
              <a:t> </a:t>
            </a:r>
            <a:r>
              <a:rPr lang="en-US" sz="4000" dirty="0" err="1" smtClean="0"/>
              <a:t>guruhlarga</a:t>
            </a:r>
            <a:r>
              <a:rPr lang="en-US" sz="4000" dirty="0" smtClean="0"/>
              <a:t> </a:t>
            </a:r>
            <a:r>
              <a:rPr lang="en-US" sz="4000" dirty="0" err="1" smtClean="0"/>
              <a:t>ajratadi</a:t>
            </a:r>
            <a:r>
              <a:rPr lang="en-US" sz="4000" dirty="0" smtClean="0"/>
              <a:t>: </a:t>
            </a:r>
          </a:p>
          <a:p>
            <a:pPr marL="742950" indent="-742950">
              <a:buAutoNum type="arabicParenR"/>
            </a:pPr>
            <a:r>
              <a:rPr lang="en-US" sz="4000" b="1" dirty="0" err="1" smtClean="0"/>
              <a:t>o‘quv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hujjatlari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majmui</a:t>
            </a:r>
            <a:r>
              <a:rPr lang="en-US" sz="4000" dirty="0" smtClean="0"/>
              <a:t> – </a:t>
            </a:r>
            <a:r>
              <a:rPr lang="en-US" sz="4000" dirty="0" err="1" smtClean="0"/>
              <a:t>o‘quv</a:t>
            </a:r>
            <a:r>
              <a:rPr lang="en-US" sz="4000" dirty="0" smtClean="0"/>
              <a:t> </a:t>
            </a:r>
            <a:r>
              <a:rPr lang="en-US" sz="4000" dirty="0" err="1" smtClean="0"/>
              <a:t>rejasi</a:t>
            </a:r>
            <a:r>
              <a:rPr lang="en-US" sz="4000" dirty="0" smtClean="0"/>
              <a:t>, </a:t>
            </a:r>
            <a:r>
              <a:rPr lang="en-US" sz="4000" dirty="0" err="1" smtClean="0"/>
              <a:t>o‘quv</a:t>
            </a:r>
            <a:r>
              <a:rPr lang="en-US" sz="4000" dirty="0" smtClean="0"/>
              <a:t> </a:t>
            </a:r>
            <a:r>
              <a:rPr lang="en-US" sz="4000" dirty="0" err="1" smtClean="0"/>
              <a:t>dasturi</a:t>
            </a:r>
            <a:r>
              <a:rPr lang="en-US" sz="4000" dirty="0" smtClean="0"/>
              <a:t>, </a:t>
            </a:r>
            <a:r>
              <a:rPr lang="en-US" sz="4000" dirty="0" err="1" smtClean="0"/>
              <a:t>istiqbolli</a:t>
            </a:r>
            <a:r>
              <a:rPr lang="en-US" sz="4000" dirty="0" smtClean="0"/>
              <a:t> </a:t>
            </a:r>
            <a:r>
              <a:rPr lang="en-US" sz="4000" dirty="0" err="1" smtClean="0"/>
              <a:t>mavzu</a:t>
            </a:r>
            <a:r>
              <a:rPr lang="en-US" sz="4000" dirty="0" smtClean="0"/>
              <a:t> </a:t>
            </a:r>
            <a:r>
              <a:rPr lang="en-US" sz="4000" dirty="0" err="1" smtClean="0"/>
              <a:t>rejasi</a:t>
            </a:r>
            <a:r>
              <a:rPr lang="en-US" sz="4000" dirty="0" smtClean="0"/>
              <a:t>, </a:t>
            </a:r>
            <a:r>
              <a:rPr lang="en-US" sz="4000" dirty="0" err="1" smtClean="0"/>
              <a:t>tajriba-amaliy</a:t>
            </a:r>
            <a:r>
              <a:rPr lang="en-US" sz="4000" dirty="0" smtClean="0"/>
              <a:t> </a:t>
            </a:r>
            <a:r>
              <a:rPr lang="en-US" sz="4000" dirty="0" err="1" smtClean="0"/>
              <a:t>mashg‘ulot</a:t>
            </a:r>
            <a:r>
              <a:rPr lang="en-US" sz="4000" dirty="0" smtClean="0"/>
              <a:t> </a:t>
            </a:r>
            <a:r>
              <a:rPr lang="en-US" sz="4000" dirty="0" err="1" smtClean="0"/>
              <a:t>rejasi</a:t>
            </a:r>
            <a:r>
              <a:rPr lang="en-US" sz="4000" dirty="0" smtClean="0"/>
              <a:t>, </a:t>
            </a:r>
            <a:r>
              <a:rPr lang="en-US" sz="4000" dirty="0" err="1" smtClean="0"/>
              <a:t>texnologik</a:t>
            </a:r>
            <a:r>
              <a:rPr lang="en-US" sz="4000" dirty="0" smtClean="0"/>
              <a:t> </a:t>
            </a:r>
            <a:r>
              <a:rPr lang="en-US" sz="4000" dirty="0" err="1" smtClean="0"/>
              <a:t>har</a:t>
            </a:r>
            <a:r>
              <a:rPr lang="en-US" sz="4000" dirty="0" smtClean="0"/>
              <a:t> </a:t>
            </a:r>
            <a:r>
              <a:rPr lang="en-US" sz="4000" dirty="0" err="1" smtClean="0"/>
              <a:t>ita</a:t>
            </a:r>
            <a:r>
              <a:rPr lang="en-US" sz="4000" dirty="0" smtClean="0"/>
              <a:t>; </a:t>
            </a:r>
          </a:p>
          <a:p>
            <a:pPr marL="742950" indent="-742950">
              <a:buAutoNum type="arabicParenR"/>
            </a:pPr>
            <a:r>
              <a:rPr lang="en-US" sz="4000" dirty="0" smtClean="0"/>
              <a:t> </a:t>
            </a:r>
            <a:r>
              <a:rPr lang="en-US" sz="4000" b="1" dirty="0" err="1" smtClean="0"/>
              <a:t>o‘quv-metodik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vositalar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majmui</a:t>
            </a:r>
            <a:r>
              <a:rPr lang="en-US" sz="4000" dirty="0" smtClean="0"/>
              <a:t> – </a:t>
            </a:r>
            <a:r>
              <a:rPr lang="en-US" sz="4000" dirty="0" err="1" smtClean="0"/>
              <a:t>modulli</a:t>
            </a:r>
            <a:r>
              <a:rPr lang="en-US" sz="4000" dirty="0" smtClean="0"/>
              <a:t> </a:t>
            </a:r>
            <a:r>
              <a:rPr lang="en-US" sz="4000" dirty="0" err="1" smtClean="0"/>
              <a:t>o‘quv</a:t>
            </a:r>
            <a:r>
              <a:rPr lang="en-US" sz="4000" dirty="0" smtClean="0"/>
              <a:t> </a:t>
            </a:r>
            <a:r>
              <a:rPr lang="en-US" sz="4000" dirty="0" err="1" smtClean="0"/>
              <a:t>axboroti</a:t>
            </a:r>
            <a:r>
              <a:rPr lang="en-US" sz="4000" dirty="0" smtClean="0"/>
              <a:t>, </a:t>
            </a:r>
            <a:r>
              <a:rPr lang="en-US" sz="4000" dirty="0" err="1" smtClean="0"/>
              <a:t>instruktaj</a:t>
            </a:r>
            <a:r>
              <a:rPr lang="en-US" sz="4000" dirty="0" smtClean="0"/>
              <a:t> – </a:t>
            </a:r>
            <a:r>
              <a:rPr lang="en-US" sz="4000" dirty="0" err="1"/>
              <a:t>x</a:t>
            </a:r>
            <a:r>
              <a:rPr lang="en-US" sz="4000" dirty="0" err="1" smtClean="0"/>
              <a:t>arita</a:t>
            </a:r>
            <a:r>
              <a:rPr lang="en-US" sz="4000" dirty="0" smtClean="0"/>
              <a:t>, </a:t>
            </a:r>
            <a:r>
              <a:rPr lang="en-US" sz="4000" dirty="0" err="1" smtClean="0"/>
              <a:t>ish</a:t>
            </a:r>
            <a:r>
              <a:rPr lang="en-US" sz="4000" dirty="0" smtClean="0"/>
              <a:t> </a:t>
            </a:r>
            <a:r>
              <a:rPr lang="en-US" sz="4000" dirty="0" err="1" smtClean="0"/>
              <a:t>daftari</a:t>
            </a:r>
            <a:r>
              <a:rPr lang="en-US" sz="4000" dirty="0" smtClean="0"/>
              <a:t>, </a:t>
            </a:r>
            <a:r>
              <a:rPr lang="en-US" sz="4000" dirty="0" err="1" smtClean="0"/>
              <a:t>kundalik</a:t>
            </a:r>
            <a:r>
              <a:rPr lang="en-US" sz="4000" dirty="0" smtClean="0"/>
              <a:t> </a:t>
            </a:r>
            <a:r>
              <a:rPr lang="en-US" sz="4000" dirty="0" err="1" smtClean="0"/>
              <a:t>daftar</a:t>
            </a:r>
            <a:r>
              <a:rPr lang="en-US" sz="4000" dirty="0" smtClean="0"/>
              <a:t>, </a:t>
            </a:r>
            <a:r>
              <a:rPr lang="en-US" sz="4000" dirty="0" err="1" smtClean="0"/>
              <a:t>topshiriqlar</a:t>
            </a:r>
            <a:r>
              <a:rPr lang="en-US" sz="4000" dirty="0" smtClean="0"/>
              <a:t> </a:t>
            </a:r>
            <a:r>
              <a:rPr lang="en-US" sz="4000" dirty="0" err="1" smtClean="0"/>
              <a:t>majmui</a:t>
            </a:r>
            <a:r>
              <a:rPr lang="en-US" sz="4000" dirty="0" smtClean="0"/>
              <a:t>; </a:t>
            </a:r>
          </a:p>
          <a:p>
            <a:pPr marL="742950" indent="-742950">
              <a:buAutoNum type="arabicParenR"/>
            </a:pPr>
            <a:r>
              <a:rPr lang="en-US" sz="4000" b="1" dirty="0" err="1" smtClean="0"/>
              <a:t>ta’lim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vositalari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majmui</a:t>
            </a:r>
            <a:r>
              <a:rPr lang="en-US" sz="4000" dirty="0" smtClean="0"/>
              <a:t> – </a:t>
            </a:r>
            <a:r>
              <a:rPr lang="en-US" sz="4000" dirty="0" err="1" smtClean="0"/>
              <a:t>plakatlar</a:t>
            </a:r>
            <a:r>
              <a:rPr lang="en-US" sz="4000" dirty="0" smtClean="0"/>
              <a:t>, </a:t>
            </a:r>
            <a:r>
              <a:rPr lang="en-US" sz="4000" dirty="0" err="1" smtClean="0"/>
              <a:t>stendlar</a:t>
            </a:r>
            <a:r>
              <a:rPr lang="en-US" sz="4000" dirty="0" smtClean="0"/>
              <a:t>, </a:t>
            </a:r>
            <a:r>
              <a:rPr lang="en-US" sz="4000" dirty="0" err="1" smtClean="0"/>
              <a:t>o‘quv-ko‘rgazmali</a:t>
            </a:r>
            <a:r>
              <a:rPr lang="en-US" sz="4000" dirty="0" smtClean="0"/>
              <a:t> </a:t>
            </a:r>
            <a:r>
              <a:rPr lang="en-US" sz="4000" dirty="0" err="1" smtClean="0"/>
              <a:t>qurollar</a:t>
            </a:r>
            <a:r>
              <a:rPr lang="en-US" sz="4000" dirty="0" smtClean="0"/>
              <a:t>, </a:t>
            </a:r>
            <a:r>
              <a:rPr lang="en-US" sz="4000" dirty="0" err="1" smtClean="0"/>
              <a:t>mashina</a:t>
            </a:r>
            <a:r>
              <a:rPr lang="en-US" sz="4000" dirty="0" smtClean="0"/>
              <a:t> </a:t>
            </a:r>
            <a:r>
              <a:rPr lang="en-US" sz="4000" dirty="0" err="1" smtClean="0"/>
              <a:t>va</a:t>
            </a:r>
            <a:r>
              <a:rPr lang="en-US" sz="4000" dirty="0" smtClean="0"/>
              <a:t> </a:t>
            </a:r>
            <a:r>
              <a:rPr lang="en-US" sz="4000" dirty="0" err="1" smtClean="0"/>
              <a:t>jihozlar</a:t>
            </a:r>
            <a:r>
              <a:rPr lang="en-US" sz="4000" dirty="0" smtClean="0"/>
              <a:t>, </a:t>
            </a:r>
            <a:r>
              <a:rPr lang="en-US" sz="4000" dirty="0" err="1" smtClean="0"/>
              <a:t>asbob</a:t>
            </a:r>
            <a:r>
              <a:rPr lang="en-US" sz="4000" dirty="0" smtClean="0"/>
              <a:t> </a:t>
            </a:r>
            <a:r>
              <a:rPr lang="en-US" sz="4000" dirty="0" err="1" smtClean="0"/>
              <a:t>va</a:t>
            </a:r>
            <a:r>
              <a:rPr lang="en-US" sz="4000" dirty="0" smtClean="0"/>
              <a:t> </a:t>
            </a:r>
            <a:r>
              <a:rPr lang="en-US" sz="4000" dirty="0" err="1" smtClean="0"/>
              <a:t>moslamalar</a:t>
            </a:r>
            <a:r>
              <a:rPr lang="en-US" sz="4000" dirty="0" smtClean="0"/>
              <a:t>, </a:t>
            </a:r>
            <a:r>
              <a:rPr lang="en-US" sz="4000" dirty="0" err="1" smtClean="0"/>
              <a:t>texnik</a:t>
            </a:r>
            <a:r>
              <a:rPr lang="en-US" sz="4000" dirty="0" smtClean="0"/>
              <a:t> </a:t>
            </a:r>
            <a:r>
              <a:rPr lang="en-US" sz="4000" dirty="0" err="1" smtClean="0"/>
              <a:t>vositalar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83923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6537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8 – MA’RUZA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b="1" dirty="0" smtClean="0"/>
          </a:p>
          <a:p>
            <a:pPr algn="ctr"/>
            <a:r>
              <a:rPr lang="uz-Cyrl-UZ" sz="4800" b="1" dirty="0" smtClean="0"/>
              <a:t>Ta’lim </a:t>
            </a:r>
            <a:r>
              <a:rPr lang="uz-Cyrl-UZ" sz="4800" b="1" dirty="0"/>
              <a:t>vositalari: tushuncha va mazmuni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277037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182" y="232012"/>
            <a:ext cx="11900848" cy="59449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400" dirty="0" err="1" smtClean="0"/>
              <a:t>Ta’lim</a:t>
            </a:r>
            <a:r>
              <a:rPr lang="en-US" sz="4400" dirty="0" smtClean="0"/>
              <a:t> </a:t>
            </a:r>
            <a:r>
              <a:rPr lang="en-US" sz="4400" dirty="0" err="1" smtClean="0"/>
              <a:t>muassasalarida</a:t>
            </a:r>
            <a:r>
              <a:rPr lang="en-US" sz="4400" dirty="0" smtClean="0"/>
              <a:t> </a:t>
            </a:r>
            <a:r>
              <a:rPr lang="en-US" sz="4400" dirty="0" err="1" smtClean="0"/>
              <a:t>qo‘llanilayotgan</a:t>
            </a:r>
            <a:r>
              <a:rPr lang="en-US" sz="4400" dirty="0" smtClean="0"/>
              <a:t> </a:t>
            </a:r>
            <a:r>
              <a:rPr lang="en-US" sz="4400" dirty="0" err="1" smtClean="0"/>
              <a:t>dastgohlar</a:t>
            </a:r>
            <a:r>
              <a:rPr lang="en-US" sz="4400" dirty="0" smtClean="0"/>
              <a:t> </a:t>
            </a:r>
            <a:r>
              <a:rPr lang="en-US" sz="4400" dirty="0" err="1" smtClean="0"/>
              <a:t>va</a:t>
            </a:r>
            <a:r>
              <a:rPr lang="en-US" sz="4400" dirty="0" smtClean="0"/>
              <a:t> </a:t>
            </a:r>
            <a:r>
              <a:rPr lang="en-US" sz="4400" dirty="0" err="1" smtClean="0"/>
              <a:t>agregatlar</a:t>
            </a:r>
            <a:r>
              <a:rPr lang="en-US" sz="4400" dirty="0" smtClean="0"/>
              <a:t>, </a:t>
            </a:r>
            <a:r>
              <a:rPr lang="en-US" sz="4400" dirty="0" err="1" smtClean="0"/>
              <a:t>asbob-uskunalar</a:t>
            </a:r>
            <a:r>
              <a:rPr lang="en-US" sz="4400" dirty="0" smtClean="0"/>
              <a:t>, </a:t>
            </a:r>
            <a:r>
              <a:rPr lang="en-US" sz="4400" dirty="0" err="1" smtClean="0"/>
              <a:t>mashina</a:t>
            </a:r>
            <a:r>
              <a:rPr lang="en-US" sz="4400" dirty="0" smtClean="0"/>
              <a:t> </a:t>
            </a:r>
            <a:r>
              <a:rPr lang="en-US" sz="4400" dirty="0" err="1" smtClean="0"/>
              <a:t>va</a:t>
            </a:r>
            <a:r>
              <a:rPr lang="en-US" sz="4400" dirty="0" smtClean="0"/>
              <a:t> </a:t>
            </a:r>
            <a:r>
              <a:rPr lang="en-US" sz="4400" dirty="0" err="1" smtClean="0"/>
              <a:t>mexanizmlar</a:t>
            </a:r>
            <a:r>
              <a:rPr lang="en-US" sz="4400" dirty="0" smtClean="0"/>
              <a:t> </a:t>
            </a:r>
            <a:r>
              <a:rPr lang="en-US" sz="4400" dirty="0" err="1" smtClean="0"/>
              <a:t>nafaqat</a:t>
            </a:r>
            <a:r>
              <a:rPr lang="en-US" sz="4400" dirty="0" smtClean="0"/>
              <a:t> </a:t>
            </a:r>
            <a:r>
              <a:rPr lang="en-US" sz="4400" dirty="0" err="1" smtClean="0"/>
              <a:t>ishlab</a:t>
            </a:r>
            <a:r>
              <a:rPr lang="en-US" sz="4400" dirty="0" smtClean="0"/>
              <a:t> </a:t>
            </a:r>
            <a:r>
              <a:rPr lang="en-US" sz="4400" dirty="0" err="1" smtClean="0"/>
              <a:t>chiqarish</a:t>
            </a:r>
            <a:r>
              <a:rPr lang="en-US" sz="4400" dirty="0" smtClean="0"/>
              <a:t> </a:t>
            </a:r>
            <a:r>
              <a:rPr lang="en-US" sz="4400" dirty="0" err="1" smtClean="0"/>
              <a:t>vositalari</a:t>
            </a:r>
            <a:r>
              <a:rPr lang="en-US" sz="4400" dirty="0" smtClean="0"/>
              <a:t> </a:t>
            </a:r>
            <a:r>
              <a:rPr lang="en-US" sz="4400" dirty="0" err="1" smtClean="0"/>
              <a:t>sifatida</a:t>
            </a:r>
            <a:r>
              <a:rPr lang="en-US" sz="4400" dirty="0" smtClean="0"/>
              <a:t>, </a:t>
            </a:r>
            <a:r>
              <a:rPr lang="en-US" sz="4400" dirty="0" err="1" smtClean="0"/>
              <a:t>balki</a:t>
            </a:r>
            <a:r>
              <a:rPr lang="en-US" sz="4400" dirty="0" smtClean="0"/>
              <a:t> </a:t>
            </a:r>
            <a:r>
              <a:rPr lang="en-US" sz="4400" dirty="0" err="1" smtClean="0"/>
              <a:t>birinchi</a:t>
            </a:r>
            <a:r>
              <a:rPr lang="en-US" sz="4400" dirty="0" smtClean="0"/>
              <a:t> </a:t>
            </a:r>
            <a:r>
              <a:rPr lang="en-US" sz="4400" dirty="0" err="1" smtClean="0"/>
              <a:t>navbatda</a:t>
            </a:r>
            <a:r>
              <a:rPr lang="en-US" sz="4400" dirty="0" smtClean="0"/>
              <a:t> </a:t>
            </a:r>
            <a:r>
              <a:rPr lang="en-US" sz="4400" dirty="0" err="1" smtClean="0"/>
              <a:t>ta’lim</a:t>
            </a:r>
            <a:r>
              <a:rPr lang="en-US" sz="4400" dirty="0" smtClean="0"/>
              <a:t> </a:t>
            </a:r>
            <a:r>
              <a:rPr lang="en-US" sz="4400" dirty="0" err="1" smtClean="0"/>
              <a:t>vositalari</a:t>
            </a:r>
            <a:r>
              <a:rPr lang="en-US" sz="4400" dirty="0" smtClean="0"/>
              <a:t> </a:t>
            </a:r>
            <a:r>
              <a:rPr lang="en-US" sz="4400" dirty="0" err="1" smtClean="0"/>
              <a:t>sanaladi</a:t>
            </a:r>
            <a:r>
              <a:rPr lang="en-US" sz="4400" dirty="0" smtClean="0"/>
              <a:t> </a:t>
            </a:r>
            <a:r>
              <a:rPr lang="en-US" sz="4400" dirty="0" err="1" smtClean="0"/>
              <a:t>O‘quvchilarni</a:t>
            </a:r>
            <a:r>
              <a:rPr lang="en-US" sz="4400" dirty="0" smtClean="0"/>
              <a:t> </a:t>
            </a:r>
            <a:r>
              <a:rPr lang="en-US" sz="4400" dirty="0" err="1" smtClean="0"/>
              <a:t>o‘rganiladigan</a:t>
            </a:r>
            <a:r>
              <a:rPr lang="en-US" sz="4400" dirty="0" smtClean="0"/>
              <a:t> </a:t>
            </a:r>
            <a:r>
              <a:rPr lang="en-US" sz="4400" dirty="0" err="1" smtClean="0"/>
              <a:t>ob’yektlar</a:t>
            </a:r>
            <a:r>
              <a:rPr lang="en-US" sz="4400" dirty="0" smtClean="0"/>
              <a:t>, </a:t>
            </a:r>
            <a:r>
              <a:rPr lang="en-US" sz="4400" dirty="0" err="1" smtClean="0"/>
              <a:t>hodisalar</a:t>
            </a:r>
            <a:r>
              <a:rPr lang="en-US" sz="4400" dirty="0" smtClean="0"/>
              <a:t>, </a:t>
            </a:r>
            <a:r>
              <a:rPr lang="en-US" sz="4400" dirty="0" err="1" smtClean="0"/>
              <a:t>jarayonlar</a:t>
            </a:r>
            <a:r>
              <a:rPr lang="en-US" sz="4400" dirty="0" smtClean="0"/>
              <a:t> </a:t>
            </a:r>
            <a:r>
              <a:rPr lang="en-US" sz="4400" dirty="0" err="1" smtClean="0"/>
              <a:t>to‘g‘risida</a:t>
            </a:r>
            <a:r>
              <a:rPr lang="en-US" sz="4400" dirty="0" smtClean="0"/>
              <a:t> </a:t>
            </a:r>
            <a:r>
              <a:rPr lang="en-US" sz="4400" dirty="0" err="1" smtClean="0"/>
              <a:t>yaqqol</a:t>
            </a:r>
            <a:r>
              <a:rPr lang="en-US" sz="4400" dirty="0" smtClean="0"/>
              <a:t> </a:t>
            </a:r>
            <a:r>
              <a:rPr lang="en-US" sz="4400" dirty="0" err="1" smtClean="0"/>
              <a:t>tasavvurlar</a:t>
            </a:r>
            <a:r>
              <a:rPr lang="en-US" sz="4400" dirty="0" smtClean="0"/>
              <a:t> </a:t>
            </a:r>
            <a:r>
              <a:rPr lang="en-US" sz="4400" dirty="0" err="1" smtClean="0"/>
              <a:t>hosil</a:t>
            </a:r>
            <a:r>
              <a:rPr lang="en-US" sz="4400" dirty="0" smtClean="0"/>
              <a:t> </a:t>
            </a:r>
            <a:r>
              <a:rPr lang="en-US" sz="4400" dirty="0" err="1" smtClean="0"/>
              <a:t>qilish</a:t>
            </a:r>
            <a:r>
              <a:rPr lang="en-US" sz="4400" dirty="0" smtClean="0"/>
              <a:t> </a:t>
            </a:r>
            <a:r>
              <a:rPr lang="en-US" sz="4400" dirty="0" err="1" smtClean="0"/>
              <a:t>maqsadida</a:t>
            </a:r>
            <a:r>
              <a:rPr lang="en-US" sz="4400" dirty="0" smtClean="0"/>
              <a:t> </a:t>
            </a:r>
            <a:r>
              <a:rPr lang="en-US" sz="4400" dirty="0" err="1" smtClean="0"/>
              <a:t>ishlatiladigan</a:t>
            </a:r>
            <a:r>
              <a:rPr lang="en-US" sz="4400" dirty="0" smtClean="0"/>
              <a:t> </a:t>
            </a:r>
            <a:r>
              <a:rPr lang="en-US" sz="4400" dirty="0" err="1" smtClean="0"/>
              <a:t>vositalar</a:t>
            </a:r>
            <a:r>
              <a:rPr lang="en-US" sz="4400" dirty="0" smtClean="0"/>
              <a:t> </a:t>
            </a:r>
            <a:r>
              <a:rPr lang="en-US" sz="4400" b="1" dirty="0" err="1" smtClean="0"/>
              <a:t>ko‘rsatma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qo‘llanmalardir</a:t>
            </a:r>
            <a:r>
              <a:rPr lang="en-US" sz="4400" dirty="0" smtClean="0"/>
              <a:t>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326763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7339" y="187704"/>
            <a:ext cx="11217322" cy="1325563"/>
          </a:xfrm>
        </p:spPr>
        <p:txBody>
          <a:bodyPr/>
          <a:lstStyle/>
          <a:p>
            <a:pPr algn="ctr"/>
            <a:r>
              <a:rPr lang="en-US" dirty="0" err="1" smtClean="0"/>
              <a:t>Ko‘rsatmali</a:t>
            </a:r>
            <a:r>
              <a:rPr lang="en-US" dirty="0" smtClean="0"/>
              <a:t> </a:t>
            </a:r>
            <a:r>
              <a:rPr lang="en-US" dirty="0" err="1" smtClean="0"/>
              <a:t>qo‘llanmalarni</a:t>
            </a:r>
            <a:r>
              <a:rPr lang="en-US" dirty="0" smtClean="0"/>
              <a:t> </a:t>
            </a:r>
            <a:r>
              <a:rPr lang="en-US" dirty="0" err="1" smtClean="0"/>
              <a:t>ikki</a:t>
            </a:r>
            <a:r>
              <a:rPr lang="en-US" dirty="0" smtClean="0"/>
              <a:t> </a:t>
            </a:r>
            <a:r>
              <a:rPr lang="en-US" dirty="0" err="1" smtClean="0"/>
              <a:t>turga</a:t>
            </a:r>
            <a:r>
              <a:rPr lang="en-US" dirty="0" smtClean="0"/>
              <a:t> </a:t>
            </a:r>
            <a:r>
              <a:rPr lang="en-US" dirty="0" err="1" smtClean="0"/>
              <a:t>ajratish</a:t>
            </a:r>
            <a:r>
              <a:rPr lang="en-US" dirty="0" smtClean="0"/>
              <a:t> </a:t>
            </a:r>
            <a:r>
              <a:rPr lang="en-US" dirty="0" err="1" smtClean="0"/>
              <a:t>mumkin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2012" y="1513266"/>
            <a:ext cx="11791666" cy="5344733"/>
          </a:xfrm>
        </p:spPr>
        <p:txBody>
          <a:bodyPr>
            <a:noAutofit/>
          </a:bodyPr>
          <a:lstStyle/>
          <a:p>
            <a:r>
              <a:rPr lang="en-US" sz="3600" dirty="0" smtClean="0"/>
              <a:t>1. </a:t>
            </a:r>
            <a:r>
              <a:rPr lang="en-US" sz="3600" b="1" dirty="0" smtClean="0"/>
              <a:t>Natural (</a:t>
            </a:r>
            <a:r>
              <a:rPr lang="en-US" sz="3600" b="1" dirty="0" err="1" smtClean="0"/>
              <a:t>tabiiy</a:t>
            </a:r>
            <a:r>
              <a:rPr lang="en-US" sz="3600" b="1" dirty="0" smtClean="0"/>
              <a:t>) </a:t>
            </a:r>
            <a:r>
              <a:rPr lang="en-US" sz="3600" b="1" dirty="0" err="1" smtClean="0"/>
              <a:t>ko‘rsatma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qurollar</a:t>
            </a:r>
            <a:r>
              <a:rPr lang="en-US" sz="3600" b="1" dirty="0" smtClean="0"/>
              <a:t>.</a:t>
            </a:r>
            <a:r>
              <a:rPr lang="en-US" sz="3600" dirty="0" smtClean="0"/>
              <a:t> </a:t>
            </a:r>
            <a:r>
              <a:rPr lang="en-US" sz="3600" dirty="0" err="1" smtClean="0"/>
              <a:t>Bunda</a:t>
            </a:r>
            <a:r>
              <a:rPr lang="en-US" sz="3600" dirty="0" smtClean="0"/>
              <a:t> </a:t>
            </a:r>
            <a:r>
              <a:rPr lang="en-US" sz="3600" dirty="0" err="1" smtClean="0"/>
              <a:t>atrof</a:t>
            </a:r>
            <a:r>
              <a:rPr lang="en-US" sz="3600" dirty="0" smtClean="0"/>
              <a:t> </a:t>
            </a:r>
            <a:r>
              <a:rPr lang="en-US" sz="3600" dirty="0" err="1" smtClean="0"/>
              <a:t>voqelikdan</a:t>
            </a:r>
            <a:r>
              <a:rPr lang="en-US" sz="3600" dirty="0" smtClean="0"/>
              <a:t> </a:t>
            </a:r>
            <a:r>
              <a:rPr lang="en-US" sz="3600" dirty="0" err="1" smtClean="0"/>
              <a:t>olingan</a:t>
            </a:r>
            <a:r>
              <a:rPr lang="en-US" sz="3600" dirty="0" smtClean="0"/>
              <a:t> </a:t>
            </a:r>
            <a:r>
              <a:rPr lang="en-US" sz="3600" dirty="0" err="1" smtClean="0"/>
              <a:t>narsa</a:t>
            </a:r>
            <a:r>
              <a:rPr lang="en-US" sz="3600" dirty="0" smtClean="0"/>
              <a:t> </a:t>
            </a:r>
            <a:r>
              <a:rPr lang="en-US" sz="3600" dirty="0" err="1" smtClean="0"/>
              <a:t>va</a:t>
            </a:r>
            <a:r>
              <a:rPr lang="en-US" sz="3600" dirty="0" smtClean="0"/>
              <a:t> </a:t>
            </a:r>
            <a:r>
              <a:rPr lang="en-US" sz="3600" dirty="0" err="1" smtClean="0"/>
              <a:t>hodisalar</a:t>
            </a:r>
            <a:r>
              <a:rPr lang="en-US" sz="3600" dirty="0" smtClean="0"/>
              <a:t> </a:t>
            </a:r>
            <a:r>
              <a:rPr lang="en-US" sz="3600" dirty="0" err="1" smtClean="0"/>
              <a:t>ko‘rsatiladi</a:t>
            </a:r>
            <a:r>
              <a:rPr lang="en-US" sz="3600" dirty="0" smtClean="0"/>
              <a:t>. </a:t>
            </a:r>
            <a:r>
              <a:rPr lang="en-US" sz="3600" dirty="0" err="1" smtClean="0"/>
              <a:t>O‘simliklar</a:t>
            </a:r>
            <a:r>
              <a:rPr lang="en-US" sz="3600" dirty="0" smtClean="0"/>
              <a:t>, </a:t>
            </a:r>
            <a:r>
              <a:rPr lang="en-US" sz="3600" dirty="0" err="1" smtClean="0"/>
              <a:t>hayvonlar</a:t>
            </a:r>
            <a:r>
              <a:rPr lang="en-US" sz="3600" dirty="0" smtClean="0"/>
              <a:t>, </a:t>
            </a:r>
            <a:r>
              <a:rPr lang="en-US" sz="3600" dirty="0" err="1" smtClean="0"/>
              <a:t>xomashyo</a:t>
            </a:r>
            <a:r>
              <a:rPr lang="en-US" sz="3600" dirty="0" smtClean="0"/>
              <a:t> </a:t>
            </a:r>
            <a:r>
              <a:rPr lang="en-US" sz="3600" dirty="0" err="1" smtClean="0"/>
              <a:t>rudalar</a:t>
            </a:r>
            <a:r>
              <a:rPr lang="en-US" sz="3600" dirty="0" smtClean="0"/>
              <a:t>, </a:t>
            </a:r>
            <a:r>
              <a:rPr lang="en-US" sz="3600" dirty="0" err="1" smtClean="0"/>
              <a:t>jihozlar</a:t>
            </a:r>
            <a:r>
              <a:rPr lang="en-US" sz="3600" dirty="0" smtClean="0"/>
              <a:t>, </a:t>
            </a:r>
            <a:r>
              <a:rPr lang="en-US" sz="3600" dirty="0" err="1" smtClean="0"/>
              <a:t>apparatlar</a:t>
            </a:r>
            <a:r>
              <a:rPr lang="en-US" sz="3600" dirty="0" smtClean="0"/>
              <a:t>, </a:t>
            </a:r>
            <a:r>
              <a:rPr lang="en-US" sz="3600" dirty="0" err="1" smtClean="0"/>
              <a:t>asboblar</a:t>
            </a:r>
            <a:r>
              <a:rPr lang="en-US" sz="3600" dirty="0" smtClean="0"/>
              <a:t>, </a:t>
            </a:r>
            <a:r>
              <a:rPr lang="en-US" sz="3600" dirty="0" err="1" smtClean="0"/>
              <a:t>tajribalar</a:t>
            </a:r>
            <a:r>
              <a:rPr lang="en-US" sz="3600" dirty="0" smtClean="0"/>
              <a:t> </a:t>
            </a:r>
            <a:r>
              <a:rPr lang="en-US" sz="3600" dirty="0" err="1" smtClean="0"/>
              <a:t>qilib</a:t>
            </a:r>
            <a:r>
              <a:rPr lang="en-US" sz="3600" dirty="0" smtClean="0"/>
              <a:t> </a:t>
            </a:r>
            <a:r>
              <a:rPr lang="en-US" sz="3600" dirty="0" err="1" smtClean="0"/>
              <a:t>ko‘rsatish</a:t>
            </a:r>
            <a:r>
              <a:rPr lang="en-US" sz="3600" dirty="0" smtClean="0"/>
              <a:t> </a:t>
            </a:r>
            <a:r>
              <a:rPr lang="en-US" sz="3600" dirty="0" err="1" smtClean="0"/>
              <a:t>kabilar</a:t>
            </a:r>
            <a:r>
              <a:rPr lang="en-US" sz="3600" dirty="0" smtClean="0"/>
              <a:t> </a:t>
            </a:r>
            <a:r>
              <a:rPr lang="en-US" sz="3600" dirty="0" err="1" smtClean="0"/>
              <a:t>bunday</a:t>
            </a:r>
            <a:r>
              <a:rPr lang="en-US" sz="3600" dirty="0" smtClean="0"/>
              <a:t> </a:t>
            </a:r>
            <a:r>
              <a:rPr lang="en-US" sz="3600" dirty="0" err="1" smtClean="0"/>
              <a:t>qo‘llanmalar</a:t>
            </a:r>
            <a:r>
              <a:rPr lang="en-US" sz="3600" dirty="0" smtClean="0"/>
              <a:t> </a:t>
            </a:r>
            <a:r>
              <a:rPr lang="en-US" sz="3600" dirty="0" err="1" smtClean="0"/>
              <a:t>jumlasiga</a:t>
            </a:r>
            <a:r>
              <a:rPr lang="en-US" sz="3600" dirty="0" smtClean="0"/>
              <a:t> </a:t>
            </a:r>
            <a:r>
              <a:rPr lang="en-US" sz="3600" dirty="0" err="1" smtClean="0"/>
              <a:t>kiradi</a:t>
            </a:r>
            <a:r>
              <a:rPr lang="en-US" sz="3600" dirty="0" smtClean="0"/>
              <a:t>; </a:t>
            </a:r>
          </a:p>
          <a:p>
            <a:r>
              <a:rPr lang="en-US" sz="3600" dirty="0" smtClean="0"/>
              <a:t>2. </a:t>
            </a:r>
            <a:r>
              <a:rPr lang="en-US" sz="3600" b="1" dirty="0" err="1" smtClean="0"/>
              <a:t>Grafik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ko‘rsatmali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qo‘llanmalar</a:t>
            </a:r>
            <a:r>
              <a:rPr lang="en-US" sz="3600" b="1" dirty="0" smtClean="0"/>
              <a:t>.</a:t>
            </a:r>
            <a:r>
              <a:rPr lang="en-US" sz="3600" dirty="0" smtClean="0"/>
              <a:t> </a:t>
            </a:r>
            <a:r>
              <a:rPr lang="en-US" sz="3600" dirty="0" err="1" smtClean="0"/>
              <a:t>Shartli</a:t>
            </a:r>
            <a:r>
              <a:rPr lang="en-US" sz="3600" dirty="0" smtClean="0"/>
              <a:t> </a:t>
            </a:r>
            <a:r>
              <a:rPr lang="en-US" sz="3600" dirty="0" err="1" smtClean="0"/>
              <a:t>tasvirlar</a:t>
            </a:r>
            <a:r>
              <a:rPr lang="en-US" sz="3600" dirty="0" smtClean="0"/>
              <a:t>, </a:t>
            </a:r>
            <a:r>
              <a:rPr lang="en-US" sz="3600" dirty="0" err="1" smtClean="0"/>
              <a:t>chizmalar</a:t>
            </a:r>
            <a:r>
              <a:rPr lang="en-US" sz="3600" dirty="0" smtClean="0"/>
              <a:t>, </a:t>
            </a:r>
            <a:r>
              <a:rPr lang="en-US" sz="3600" dirty="0" err="1" smtClean="0"/>
              <a:t>sxemalar</a:t>
            </a:r>
            <a:r>
              <a:rPr lang="en-US" sz="3600" dirty="0" smtClean="0"/>
              <a:t>, </a:t>
            </a:r>
            <a:r>
              <a:rPr lang="en-US" sz="3600" dirty="0" err="1" smtClean="0"/>
              <a:t>jadvallar</a:t>
            </a:r>
            <a:r>
              <a:rPr lang="en-US" sz="3600" dirty="0" smtClean="0"/>
              <a:t> </a:t>
            </a:r>
            <a:r>
              <a:rPr lang="en-US" sz="3600" dirty="0" err="1" smtClean="0"/>
              <a:t>va</a:t>
            </a:r>
            <a:r>
              <a:rPr lang="en-US" sz="3600" dirty="0" smtClean="0"/>
              <a:t> </a:t>
            </a:r>
            <a:r>
              <a:rPr lang="en-US" sz="3600" dirty="0" err="1" smtClean="0"/>
              <a:t>hokazolar</a:t>
            </a:r>
            <a:r>
              <a:rPr lang="en-US" sz="3600" dirty="0" smtClean="0"/>
              <a:t> </a:t>
            </a:r>
            <a:r>
              <a:rPr lang="en-US" sz="3600" dirty="0" err="1" smtClean="0"/>
              <a:t>grafik</a:t>
            </a:r>
            <a:r>
              <a:rPr lang="en-US" sz="3600" dirty="0" smtClean="0"/>
              <a:t> </a:t>
            </a:r>
            <a:r>
              <a:rPr lang="en-US" sz="3600" dirty="0" err="1" smtClean="0"/>
              <a:t>qo‘llanmalar</a:t>
            </a:r>
            <a:r>
              <a:rPr lang="en-US" sz="3600" dirty="0" smtClean="0"/>
              <a:t> </a:t>
            </a:r>
            <a:r>
              <a:rPr lang="en-US" sz="3600" dirty="0" err="1" smtClean="0"/>
              <a:t>jumlasiga</a:t>
            </a:r>
            <a:r>
              <a:rPr lang="en-US" sz="3600" dirty="0" smtClean="0"/>
              <a:t> </a:t>
            </a:r>
            <a:r>
              <a:rPr lang="en-US" sz="3600" dirty="0" err="1" smtClean="0"/>
              <a:t>kiradi</a:t>
            </a:r>
            <a:r>
              <a:rPr lang="en-US" sz="3600" dirty="0" smtClean="0"/>
              <a:t>. </a:t>
            </a:r>
            <a:r>
              <a:rPr lang="en-US" sz="3600" dirty="0" err="1" smtClean="0"/>
              <a:t>Tasviriy</a:t>
            </a:r>
            <a:r>
              <a:rPr lang="en-US" sz="3600" dirty="0" smtClean="0"/>
              <a:t> </a:t>
            </a:r>
            <a:r>
              <a:rPr lang="en-US" sz="3600" dirty="0" err="1" smtClean="0"/>
              <a:t>ko‘rsatmada</a:t>
            </a:r>
            <a:r>
              <a:rPr lang="en-US" sz="3600" dirty="0" smtClean="0"/>
              <a:t> </a:t>
            </a:r>
            <a:r>
              <a:rPr lang="en-US" sz="3600" dirty="0" err="1" smtClean="0"/>
              <a:t>o‘rganilayotgan</a:t>
            </a:r>
            <a:r>
              <a:rPr lang="en-US" sz="3600" dirty="0" smtClean="0"/>
              <a:t> fan </a:t>
            </a:r>
            <a:r>
              <a:rPr lang="en-US" sz="3600" dirty="0" err="1" smtClean="0"/>
              <a:t>yuzasidan</a:t>
            </a:r>
            <a:r>
              <a:rPr lang="en-US" sz="3600" dirty="0" smtClean="0"/>
              <a:t> </a:t>
            </a:r>
            <a:r>
              <a:rPr lang="en-US" sz="3600" dirty="0" err="1" smtClean="0"/>
              <a:t>tasvirlar</a:t>
            </a:r>
            <a:r>
              <a:rPr lang="en-US" sz="3600" dirty="0" smtClean="0"/>
              <a:t> </a:t>
            </a:r>
            <a:r>
              <a:rPr lang="en-US" sz="3600" dirty="0" err="1" smtClean="0"/>
              <a:t>ko‘rsatiladi</a:t>
            </a:r>
            <a:r>
              <a:rPr lang="en-US" sz="3600" dirty="0" smtClean="0"/>
              <a:t>. Bu </a:t>
            </a:r>
            <a:r>
              <a:rPr lang="en-US" sz="3600" dirty="0" err="1" smtClean="0"/>
              <a:t>xil</a:t>
            </a:r>
            <a:r>
              <a:rPr lang="en-US" sz="3600" dirty="0" smtClean="0"/>
              <a:t> </a:t>
            </a:r>
            <a:r>
              <a:rPr lang="en-US" sz="3600" dirty="0" err="1" smtClean="0"/>
              <a:t>qo‘llanmalar</a:t>
            </a:r>
            <a:r>
              <a:rPr lang="en-US" sz="3600" dirty="0" smtClean="0"/>
              <a:t> </a:t>
            </a:r>
            <a:r>
              <a:rPr lang="en-US" sz="3600" dirty="0" err="1" smtClean="0"/>
              <a:t>jumlasiga</a:t>
            </a:r>
            <a:r>
              <a:rPr lang="en-US" sz="3600" dirty="0" smtClean="0"/>
              <a:t> </a:t>
            </a:r>
            <a:r>
              <a:rPr lang="en-US" sz="3600" dirty="0" err="1" smtClean="0"/>
              <a:t>suratlar</a:t>
            </a:r>
            <a:r>
              <a:rPr lang="en-US" sz="3600" dirty="0" smtClean="0"/>
              <a:t>, </a:t>
            </a:r>
            <a:r>
              <a:rPr lang="en-US" sz="3600" dirty="0" err="1" smtClean="0"/>
              <a:t>kinofilmlar</a:t>
            </a:r>
            <a:r>
              <a:rPr lang="en-US" sz="3600" dirty="0" smtClean="0"/>
              <a:t>, </a:t>
            </a:r>
            <a:r>
              <a:rPr lang="en-US" sz="3600" dirty="0" err="1" smtClean="0"/>
              <a:t>diafilmlar</a:t>
            </a:r>
            <a:r>
              <a:rPr lang="en-US" sz="3600" dirty="0" smtClean="0"/>
              <a:t>, </a:t>
            </a:r>
            <a:r>
              <a:rPr lang="en-US" sz="3600" dirty="0" err="1" smtClean="0"/>
              <a:t>fotosurat</a:t>
            </a:r>
            <a:r>
              <a:rPr lang="en-US" sz="3600" dirty="0" smtClean="0"/>
              <a:t> </a:t>
            </a:r>
            <a:r>
              <a:rPr lang="en-US" sz="3600" dirty="0" err="1" smtClean="0"/>
              <a:t>va</a:t>
            </a:r>
            <a:r>
              <a:rPr lang="en-US" sz="3600" dirty="0" smtClean="0"/>
              <a:t> </a:t>
            </a:r>
            <a:r>
              <a:rPr lang="en-US" sz="3600" dirty="0" err="1" smtClean="0"/>
              <a:t>rasmlar</a:t>
            </a:r>
            <a:r>
              <a:rPr lang="en-US" sz="3600" dirty="0" smtClean="0"/>
              <a:t> </a:t>
            </a:r>
            <a:r>
              <a:rPr lang="en-US" sz="3600" dirty="0" err="1" smtClean="0"/>
              <a:t>kiradi</a:t>
            </a:r>
            <a:r>
              <a:rPr lang="en-US" sz="3600" dirty="0" smtClean="0"/>
              <a:t>;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728045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8363" y="0"/>
            <a:ext cx="11859905" cy="6591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/>
              <a:t>Ob’yekt</a:t>
            </a:r>
            <a:r>
              <a:rPr lang="en-US" sz="3600" dirty="0" smtClean="0"/>
              <a:t>, </a:t>
            </a:r>
            <a:r>
              <a:rPr lang="en-US" sz="3600" dirty="0" err="1" smtClean="0"/>
              <a:t>hodisa</a:t>
            </a:r>
            <a:r>
              <a:rPr lang="en-US" sz="3600" dirty="0" smtClean="0"/>
              <a:t> </a:t>
            </a:r>
            <a:r>
              <a:rPr lang="en-US" sz="3600" dirty="0" err="1" smtClean="0"/>
              <a:t>va</a:t>
            </a:r>
            <a:r>
              <a:rPr lang="en-US" sz="3600" dirty="0" smtClean="0"/>
              <a:t> </a:t>
            </a:r>
            <a:r>
              <a:rPr lang="en-US" sz="3600" dirty="0" err="1" smtClean="0"/>
              <a:t>jarayonlarni</a:t>
            </a:r>
            <a:r>
              <a:rPr lang="en-US" sz="3600" dirty="0" smtClean="0"/>
              <a:t> </a:t>
            </a:r>
            <a:r>
              <a:rPr lang="en-US" sz="3600" dirty="0" err="1" smtClean="0"/>
              <a:t>kuzatib</a:t>
            </a:r>
            <a:r>
              <a:rPr lang="en-US" sz="3600" dirty="0" smtClean="0"/>
              <a:t> </a:t>
            </a:r>
            <a:r>
              <a:rPr lang="en-US" sz="3600" dirty="0" err="1" smtClean="0"/>
              <a:t>o‘rganish</a:t>
            </a:r>
            <a:r>
              <a:rPr lang="en-US" sz="3600" dirty="0" smtClean="0"/>
              <a:t> </a:t>
            </a:r>
            <a:r>
              <a:rPr lang="en-US" sz="3600" dirty="0" err="1" smtClean="0"/>
              <a:t>pedagogika</a:t>
            </a:r>
            <a:r>
              <a:rPr lang="en-US" sz="3600" dirty="0" smtClean="0"/>
              <a:t> </a:t>
            </a:r>
            <a:r>
              <a:rPr lang="en-US" sz="3600" dirty="0" err="1" smtClean="0"/>
              <a:t>nuqtai-nazaridan</a:t>
            </a:r>
            <a:r>
              <a:rPr lang="en-US" sz="3600" dirty="0" smtClean="0"/>
              <a:t> ideal </a:t>
            </a:r>
            <a:r>
              <a:rPr lang="en-US" sz="3600" dirty="0" err="1" smtClean="0"/>
              <a:t>hisoblanadi</a:t>
            </a:r>
            <a:r>
              <a:rPr lang="en-US" sz="3600" dirty="0" smtClean="0"/>
              <a:t>. Ammo </a:t>
            </a:r>
            <a:r>
              <a:rPr lang="en-US" sz="3600" dirty="0" err="1" smtClean="0"/>
              <a:t>o‘rganilishi</a:t>
            </a:r>
            <a:r>
              <a:rPr lang="en-US" sz="3600" dirty="0" smtClean="0"/>
              <a:t> </a:t>
            </a:r>
            <a:r>
              <a:rPr lang="en-US" sz="3600" dirty="0" err="1" smtClean="0"/>
              <a:t>kerak</a:t>
            </a:r>
            <a:r>
              <a:rPr lang="en-US" sz="3600" dirty="0" smtClean="0"/>
              <a:t> </a:t>
            </a:r>
            <a:r>
              <a:rPr lang="en-US" sz="3600" dirty="0" err="1" smtClean="0"/>
              <a:t>bo‘lganlarning</a:t>
            </a:r>
            <a:r>
              <a:rPr lang="en-US" sz="3600" dirty="0" smtClean="0"/>
              <a:t> </a:t>
            </a:r>
            <a:r>
              <a:rPr lang="en-US" sz="3600" dirty="0" err="1" smtClean="0"/>
              <a:t>ba’zilaridangina</a:t>
            </a:r>
            <a:r>
              <a:rPr lang="en-US" sz="3600" dirty="0" smtClean="0"/>
              <a:t> </a:t>
            </a:r>
            <a:r>
              <a:rPr lang="en-US" sz="3600" dirty="0" err="1" smtClean="0"/>
              <a:t>darsda</a:t>
            </a:r>
            <a:r>
              <a:rPr lang="en-US" sz="3600" dirty="0" smtClean="0"/>
              <a:t> </a:t>
            </a:r>
            <a:r>
              <a:rPr lang="en-US" sz="3600" dirty="0" err="1" smtClean="0"/>
              <a:t>foydalanish</a:t>
            </a:r>
            <a:r>
              <a:rPr lang="en-US" sz="3600" dirty="0" smtClean="0"/>
              <a:t> </a:t>
            </a:r>
            <a:r>
              <a:rPr lang="en-US" sz="3600" dirty="0" err="1" smtClean="0"/>
              <a:t>mumkin</a:t>
            </a:r>
            <a:r>
              <a:rPr lang="en-US" sz="3600" dirty="0" smtClean="0"/>
              <a:t> </a:t>
            </a:r>
            <a:r>
              <a:rPr lang="en-US" sz="3600" dirty="0" err="1" smtClean="0"/>
              <a:t>va</a:t>
            </a:r>
            <a:r>
              <a:rPr lang="en-US" sz="3600" dirty="0" smtClean="0"/>
              <a:t> </a:t>
            </a:r>
            <a:r>
              <a:rPr lang="en-US" sz="3600" dirty="0" err="1" smtClean="0"/>
              <a:t>ma’qul</a:t>
            </a:r>
            <a:r>
              <a:rPr lang="en-US" sz="3600" dirty="0" smtClean="0"/>
              <a:t> </a:t>
            </a:r>
            <a:r>
              <a:rPr lang="en-US" sz="3600" dirty="0" err="1" smtClean="0"/>
              <a:t>keladi</a:t>
            </a:r>
            <a:r>
              <a:rPr lang="en-US" sz="3600" dirty="0" smtClean="0"/>
              <a:t>. </a:t>
            </a:r>
            <a:r>
              <a:rPr lang="en-US" sz="3600" dirty="0" err="1" smtClean="0"/>
              <a:t>Shu</a:t>
            </a:r>
            <a:r>
              <a:rPr lang="en-US" sz="3600" dirty="0" smtClean="0"/>
              <a:t> </a:t>
            </a:r>
            <a:r>
              <a:rPr lang="en-US" sz="3600" dirty="0" err="1" smtClean="0"/>
              <a:t>sababli</a:t>
            </a:r>
            <a:r>
              <a:rPr lang="en-US" sz="3600" dirty="0" smtClean="0"/>
              <a:t>, </a:t>
            </a:r>
            <a:r>
              <a:rPr lang="en-US" sz="3600" dirty="0" err="1" smtClean="0"/>
              <a:t>o‘quv</a:t>
            </a:r>
            <a:r>
              <a:rPr lang="en-US" sz="3600" dirty="0" smtClean="0"/>
              <a:t> </a:t>
            </a:r>
            <a:r>
              <a:rPr lang="en-US" sz="3600" dirty="0" err="1" smtClean="0"/>
              <a:t>jarayonida</a:t>
            </a:r>
            <a:r>
              <a:rPr lang="en-US" sz="3600" dirty="0" smtClean="0"/>
              <a:t> </a:t>
            </a:r>
            <a:r>
              <a:rPr lang="en-US" sz="3600" dirty="0" err="1" smtClean="0"/>
              <a:t>tasviriy</a:t>
            </a:r>
            <a:r>
              <a:rPr lang="en-US" sz="3600" dirty="0" smtClean="0"/>
              <a:t> </a:t>
            </a:r>
            <a:r>
              <a:rPr lang="en-US" sz="3600" dirty="0" err="1" smtClean="0"/>
              <a:t>ko‘rsatma</a:t>
            </a:r>
            <a:r>
              <a:rPr lang="en-US" sz="3600" dirty="0" smtClean="0"/>
              <a:t> </a:t>
            </a:r>
            <a:r>
              <a:rPr lang="en-US" sz="3600" dirty="0" err="1" smtClean="0"/>
              <a:t>qo‘llanmalardan</a:t>
            </a:r>
            <a:r>
              <a:rPr lang="en-US" sz="3600" dirty="0" smtClean="0"/>
              <a:t> </a:t>
            </a:r>
            <a:r>
              <a:rPr lang="en-US" sz="3600" dirty="0" err="1" smtClean="0"/>
              <a:t>keng</a:t>
            </a:r>
            <a:r>
              <a:rPr lang="en-US" sz="3600" dirty="0" smtClean="0"/>
              <a:t> </a:t>
            </a:r>
            <a:r>
              <a:rPr lang="en-US" sz="3600" dirty="0" err="1" smtClean="0"/>
              <a:t>foydalaniladi</a:t>
            </a:r>
            <a:r>
              <a:rPr lang="en-US" sz="3600" dirty="0" smtClean="0"/>
              <a:t> </a:t>
            </a:r>
            <a:r>
              <a:rPr lang="en-US" sz="3600" dirty="0" err="1" smtClean="0"/>
              <a:t>va</a:t>
            </a:r>
            <a:r>
              <a:rPr lang="en-US" sz="3600" dirty="0" smtClean="0"/>
              <a:t> </a:t>
            </a:r>
            <a:r>
              <a:rPr lang="en-US" sz="3600" dirty="0" err="1" smtClean="0"/>
              <a:t>ular</a:t>
            </a:r>
            <a:r>
              <a:rPr lang="en-US" sz="3600" dirty="0" smtClean="0"/>
              <a:t> </a:t>
            </a:r>
            <a:r>
              <a:rPr lang="en-US" sz="3600" dirty="0" err="1" smtClean="0"/>
              <a:t>quyidagichadir</a:t>
            </a:r>
            <a:r>
              <a:rPr lang="en-US" sz="3600" dirty="0" smtClean="0"/>
              <a:t>: </a:t>
            </a:r>
          </a:p>
          <a:p>
            <a:r>
              <a:rPr lang="en-US" sz="3600" dirty="0" smtClean="0"/>
              <a:t>- </a:t>
            </a:r>
            <a:r>
              <a:rPr lang="en-US" sz="3600" dirty="0" err="1" smtClean="0"/>
              <a:t>o‘rganiladigan</a:t>
            </a:r>
            <a:r>
              <a:rPr lang="en-US" sz="3600" dirty="0" smtClean="0"/>
              <a:t> </a:t>
            </a:r>
            <a:r>
              <a:rPr lang="en-US" sz="3600" dirty="0" err="1" smtClean="0"/>
              <a:t>ob’yektning</a:t>
            </a:r>
            <a:r>
              <a:rPr lang="en-US" sz="3600" dirty="0" smtClean="0"/>
              <a:t> </a:t>
            </a:r>
            <a:r>
              <a:rPr lang="en-US" sz="3600" dirty="0" err="1" smtClean="0"/>
              <a:t>asli</a:t>
            </a:r>
            <a:r>
              <a:rPr lang="en-US" sz="3600" dirty="0" smtClean="0"/>
              <a:t> </a:t>
            </a:r>
            <a:r>
              <a:rPr lang="en-US" sz="3600" dirty="0" err="1" smtClean="0"/>
              <a:t>juda</a:t>
            </a:r>
            <a:r>
              <a:rPr lang="en-US" sz="3600" dirty="0" smtClean="0"/>
              <a:t> </a:t>
            </a:r>
            <a:r>
              <a:rPr lang="en-US" sz="3600" dirty="0" err="1" smtClean="0"/>
              <a:t>katta</a:t>
            </a:r>
            <a:r>
              <a:rPr lang="en-US" sz="3600" dirty="0" smtClean="0"/>
              <a:t> </a:t>
            </a:r>
            <a:r>
              <a:rPr lang="en-US" sz="3600" dirty="0" err="1" smtClean="0"/>
              <a:t>yoki</a:t>
            </a:r>
            <a:r>
              <a:rPr lang="en-US" sz="3600" dirty="0" smtClean="0"/>
              <a:t> </a:t>
            </a:r>
            <a:r>
              <a:rPr lang="en-US" sz="3600" dirty="0" err="1" smtClean="0"/>
              <a:t>juda</a:t>
            </a:r>
            <a:r>
              <a:rPr lang="en-US" sz="3600" dirty="0" smtClean="0"/>
              <a:t> </a:t>
            </a:r>
            <a:r>
              <a:rPr lang="en-US" sz="3600" dirty="0" err="1" smtClean="0"/>
              <a:t>kichik</a:t>
            </a:r>
            <a:r>
              <a:rPr lang="en-US" sz="3600" dirty="0" smtClean="0"/>
              <a:t> </a:t>
            </a:r>
            <a:r>
              <a:rPr lang="en-US" sz="3600" dirty="0" err="1" smtClean="0"/>
              <a:t>bo‘lganda</a:t>
            </a:r>
            <a:r>
              <a:rPr lang="en-US" sz="3600" dirty="0" smtClean="0"/>
              <a:t>; </a:t>
            </a:r>
          </a:p>
          <a:p>
            <a:r>
              <a:rPr lang="en-US" sz="3600" dirty="0" smtClean="0"/>
              <a:t>- </a:t>
            </a:r>
            <a:r>
              <a:rPr lang="en-US" sz="3600" dirty="0" err="1" smtClean="0"/>
              <a:t>o‘rganiladigan</a:t>
            </a:r>
            <a:r>
              <a:rPr lang="en-US" sz="3600" dirty="0" smtClean="0"/>
              <a:t> </a:t>
            </a:r>
            <a:r>
              <a:rPr lang="en-US" sz="3600" dirty="0" err="1" smtClean="0"/>
              <a:t>ob’yekt</a:t>
            </a:r>
            <a:r>
              <a:rPr lang="en-US" sz="3600" dirty="0" smtClean="0"/>
              <a:t> </a:t>
            </a:r>
            <a:r>
              <a:rPr lang="en-US" sz="3600" dirty="0" err="1" smtClean="0"/>
              <a:t>yoki</a:t>
            </a:r>
            <a:r>
              <a:rPr lang="en-US" sz="3600" dirty="0" smtClean="0"/>
              <a:t> </a:t>
            </a:r>
            <a:r>
              <a:rPr lang="en-US" sz="3600" dirty="0" err="1" smtClean="0"/>
              <a:t>hodisalarning</a:t>
            </a:r>
            <a:r>
              <a:rPr lang="en-US" sz="3600" dirty="0" smtClean="0"/>
              <a:t> </a:t>
            </a:r>
            <a:r>
              <a:rPr lang="en-US" sz="3600" dirty="0" err="1" smtClean="0"/>
              <a:t>aslini</a:t>
            </a:r>
            <a:r>
              <a:rPr lang="en-US" sz="3600" dirty="0" smtClean="0"/>
              <a:t> </a:t>
            </a:r>
            <a:r>
              <a:rPr lang="en-US" sz="3600" dirty="0" err="1" smtClean="0"/>
              <a:t>bevosita</a:t>
            </a:r>
            <a:r>
              <a:rPr lang="en-US" sz="3600" dirty="0" smtClean="0"/>
              <a:t> </a:t>
            </a:r>
            <a:r>
              <a:rPr lang="en-US" sz="3600" dirty="0" err="1" smtClean="0"/>
              <a:t>kuzatish</a:t>
            </a:r>
            <a:r>
              <a:rPr lang="en-US" sz="3600" dirty="0" smtClean="0"/>
              <a:t> </a:t>
            </a:r>
            <a:r>
              <a:rPr lang="en-US" sz="3600" dirty="0" err="1" smtClean="0"/>
              <a:t>mumkin</a:t>
            </a:r>
            <a:r>
              <a:rPr lang="en-US" sz="3600" dirty="0" smtClean="0"/>
              <a:t> </a:t>
            </a:r>
            <a:r>
              <a:rPr lang="en-US" sz="3600" dirty="0" err="1" smtClean="0"/>
              <a:t>bo‘lmaganda</a:t>
            </a:r>
            <a:r>
              <a:rPr lang="en-US" sz="3600" dirty="0" smtClean="0"/>
              <a:t>; </a:t>
            </a:r>
          </a:p>
          <a:p>
            <a:r>
              <a:rPr lang="en-US" sz="3600" dirty="0" smtClean="0"/>
              <a:t>- </a:t>
            </a:r>
            <a:r>
              <a:rPr lang="en-US" sz="3600" dirty="0" err="1" smtClean="0"/>
              <a:t>tushunchani</a:t>
            </a:r>
            <a:r>
              <a:rPr lang="en-US" sz="3600" dirty="0" smtClean="0"/>
              <a:t> </a:t>
            </a:r>
            <a:r>
              <a:rPr lang="en-US" sz="3600" dirty="0" err="1" smtClean="0"/>
              <a:t>grafik</a:t>
            </a:r>
            <a:r>
              <a:rPr lang="en-US" sz="3600" dirty="0" smtClean="0"/>
              <a:t> </a:t>
            </a:r>
            <a:r>
              <a:rPr lang="en-US" sz="3600" dirty="0" err="1" smtClean="0"/>
              <a:t>tarzda</a:t>
            </a:r>
            <a:r>
              <a:rPr lang="en-US" sz="3600" dirty="0" smtClean="0"/>
              <a:t> </a:t>
            </a:r>
            <a:r>
              <a:rPr lang="en-US" sz="3600" dirty="0" err="1" smtClean="0"/>
              <a:t>tasvirlash</a:t>
            </a:r>
            <a:r>
              <a:rPr lang="en-US" sz="3600" dirty="0" smtClean="0"/>
              <a:t> </a:t>
            </a:r>
            <a:r>
              <a:rPr lang="en-US" sz="3600" dirty="0" err="1" smtClean="0"/>
              <a:t>talab</a:t>
            </a:r>
            <a:r>
              <a:rPr lang="en-US" sz="3600" dirty="0" smtClean="0"/>
              <a:t> </a:t>
            </a:r>
            <a:r>
              <a:rPr lang="en-US" sz="3600" dirty="0" err="1" smtClean="0"/>
              <a:t>etilganda</a:t>
            </a:r>
            <a:r>
              <a:rPr lang="en-US" sz="3600" dirty="0" smtClean="0"/>
              <a:t>; </a:t>
            </a:r>
          </a:p>
          <a:p>
            <a:r>
              <a:rPr lang="en-US" sz="3600" dirty="0" smtClean="0"/>
              <a:t>- </a:t>
            </a:r>
            <a:r>
              <a:rPr lang="en-US" sz="3600" dirty="0" err="1" smtClean="0"/>
              <a:t>murakkab</a:t>
            </a:r>
            <a:r>
              <a:rPr lang="en-US" sz="3600" dirty="0" smtClean="0"/>
              <a:t> </a:t>
            </a:r>
            <a:r>
              <a:rPr lang="en-US" sz="3600" dirty="0" err="1" smtClean="0"/>
              <a:t>ob’yektlarni</a:t>
            </a:r>
            <a:r>
              <a:rPr lang="en-US" sz="3600" dirty="0" smtClean="0"/>
              <a:t> </a:t>
            </a:r>
            <a:r>
              <a:rPr lang="en-US" sz="3600" dirty="0" err="1" smtClean="0"/>
              <a:t>oddiylashtirish</a:t>
            </a:r>
            <a:r>
              <a:rPr lang="en-US" sz="3600" dirty="0" smtClean="0"/>
              <a:t> </a:t>
            </a:r>
            <a:r>
              <a:rPr lang="en-US" sz="3600" dirty="0" err="1" smtClean="0"/>
              <a:t>yoki</a:t>
            </a:r>
            <a:r>
              <a:rPr lang="en-US" sz="3600" dirty="0" smtClean="0"/>
              <a:t> </a:t>
            </a:r>
            <a:r>
              <a:rPr lang="en-US" sz="3600" dirty="0" err="1" smtClean="0"/>
              <a:t>ishlash</a:t>
            </a:r>
            <a:r>
              <a:rPr lang="en-US" sz="3600" dirty="0" smtClean="0"/>
              <a:t> </a:t>
            </a:r>
            <a:r>
              <a:rPr lang="en-US" sz="3600" dirty="0" err="1" smtClean="0"/>
              <a:t>jarayonini</a:t>
            </a:r>
            <a:r>
              <a:rPr lang="en-US" sz="3600" dirty="0" smtClean="0"/>
              <a:t> </a:t>
            </a:r>
            <a:r>
              <a:rPr lang="en-US" sz="3600" dirty="0" err="1" smtClean="0"/>
              <a:t>ko‘rsatish</a:t>
            </a:r>
            <a:r>
              <a:rPr lang="en-US" sz="3600" dirty="0" smtClean="0"/>
              <a:t> </a:t>
            </a:r>
            <a:r>
              <a:rPr lang="en-US" sz="3600" dirty="0" err="1" smtClean="0"/>
              <a:t>zarur</a:t>
            </a:r>
            <a:r>
              <a:rPr lang="en-US" sz="3600" dirty="0" smtClean="0"/>
              <a:t> </a:t>
            </a:r>
            <a:r>
              <a:rPr lang="en-US" sz="3600" dirty="0" err="1" smtClean="0"/>
              <a:t>bo‘lganda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510702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125" y="191069"/>
            <a:ext cx="11750723" cy="652363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4000" dirty="0" err="1" smtClean="0"/>
              <a:t>O‘rganilayotgan</a:t>
            </a:r>
            <a:r>
              <a:rPr lang="en-US" sz="4000" dirty="0" smtClean="0"/>
              <a:t> </a:t>
            </a:r>
            <a:r>
              <a:rPr lang="en-US" sz="4000" dirty="0" err="1" smtClean="0"/>
              <a:t>materialning</a:t>
            </a:r>
            <a:r>
              <a:rPr lang="en-US" sz="4000" dirty="0" smtClean="0"/>
              <a:t> </a:t>
            </a:r>
            <a:r>
              <a:rPr lang="en-US" sz="4000" dirty="0" err="1" smtClean="0"/>
              <a:t>mazmuni</a:t>
            </a:r>
            <a:r>
              <a:rPr lang="en-US" sz="4000" dirty="0" smtClean="0"/>
              <a:t> </a:t>
            </a:r>
            <a:r>
              <a:rPr lang="en-US" sz="4000" dirty="0" err="1" smtClean="0"/>
              <a:t>va</a:t>
            </a:r>
            <a:r>
              <a:rPr lang="en-US" sz="4000" dirty="0" smtClean="0"/>
              <a:t> </a:t>
            </a:r>
            <a:r>
              <a:rPr lang="en-US" sz="4000" dirty="0" err="1" smtClean="0"/>
              <a:t>darsga</a:t>
            </a:r>
            <a:r>
              <a:rPr lang="en-US" sz="4000" dirty="0" smtClean="0"/>
              <a:t> </a:t>
            </a:r>
            <a:r>
              <a:rPr lang="en-US" sz="4000" dirty="0" err="1" smtClean="0"/>
              <a:t>ajratilgan</a:t>
            </a:r>
            <a:r>
              <a:rPr lang="en-US" sz="4000" dirty="0" smtClean="0"/>
              <a:t> </a:t>
            </a:r>
            <a:r>
              <a:rPr lang="en-US" sz="4000" dirty="0" err="1" smtClean="0"/>
              <a:t>vaqt</a:t>
            </a:r>
            <a:r>
              <a:rPr lang="en-US" sz="4000" dirty="0" smtClean="0"/>
              <a:t> </a:t>
            </a:r>
            <a:r>
              <a:rPr lang="en-US" sz="4000" dirty="0" err="1" smtClean="0"/>
              <a:t>taqozo</a:t>
            </a:r>
            <a:r>
              <a:rPr lang="en-US" sz="4000" dirty="0" smtClean="0"/>
              <a:t> </a:t>
            </a:r>
            <a:r>
              <a:rPr lang="en-US" sz="4000" dirty="0" err="1" smtClean="0"/>
              <a:t>etgan</a:t>
            </a:r>
            <a:r>
              <a:rPr lang="en-US" sz="4000" dirty="0" smtClean="0"/>
              <a:t> </a:t>
            </a:r>
            <a:r>
              <a:rPr lang="en-US" sz="4000" dirty="0" err="1" smtClean="0"/>
              <a:t>hollardagina</a:t>
            </a:r>
            <a:r>
              <a:rPr lang="en-US" sz="4000" dirty="0" smtClean="0"/>
              <a:t> </a:t>
            </a:r>
            <a:r>
              <a:rPr lang="en-US" sz="4000" dirty="0" err="1" smtClean="0"/>
              <a:t>ko‘rsatma</a:t>
            </a:r>
            <a:r>
              <a:rPr lang="en-US" sz="4000" dirty="0" smtClean="0"/>
              <a:t> </a:t>
            </a:r>
            <a:r>
              <a:rPr lang="en-US" sz="4000" dirty="0" err="1" smtClean="0"/>
              <a:t>qo‘llanmani</a:t>
            </a:r>
            <a:r>
              <a:rPr lang="en-US" sz="4000" dirty="0" smtClean="0"/>
              <a:t> </a:t>
            </a:r>
            <a:r>
              <a:rPr lang="en-US" sz="4000" dirty="0" err="1" smtClean="0"/>
              <a:t>namoyish</a:t>
            </a:r>
            <a:r>
              <a:rPr lang="en-US" sz="4000" dirty="0" smtClean="0"/>
              <a:t> </a:t>
            </a:r>
            <a:r>
              <a:rPr lang="en-US" sz="4000" dirty="0" err="1" smtClean="0"/>
              <a:t>qilish</a:t>
            </a:r>
            <a:r>
              <a:rPr lang="en-US" sz="4000" dirty="0" smtClean="0"/>
              <a:t> </a:t>
            </a:r>
            <a:r>
              <a:rPr lang="en-US" sz="4000" dirty="0" err="1" smtClean="0"/>
              <a:t>tavsiya</a:t>
            </a:r>
            <a:r>
              <a:rPr lang="en-US" sz="4000" dirty="0" smtClean="0"/>
              <a:t> </a:t>
            </a:r>
            <a:r>
              <a:rPr lang="en-US" sz="4000" dirty="0" err="1" smtClean="0"/>
              <a:t>etiladi</a:t>
            </a:r>
            <a:r>
              <a:rPr lang="en-US" sz="4000" dirty="0" smtClean="0"/>
              <a:t>. </a:t>
            </a:r>
            <a:r>
              <a:rPr lang="en-US" sz="4000" dirty="0" err="1" smtClean="0"/>
              <a:t>Darsda</a:t>
            </a:r>
            <a:r>
              <a:rPr lang="en-US" sz="4000" dirty="0" smtClean="0"/>
              <a:t> </a:t>
            </a:r>
            <a:r>
              <a:rPr lang="en-US" sz="4000" dirty="0" err="1" smtClean="0"/>
              <a:t>namoyish</a:t>
            </a:r>
            <a:r>
              <a:rPr lang="en-US" sz="4000" dirty="0" smtClean="0"/>
              <a:t> </a:t>
            </a:r>
            <a:r>
              <a:rPr lang="en-US" sz="4000" dirty="0" err="1" smtClean="0"/>
              <a:t>qilinadigan</a:t>
            </a:r>
            <a:r>
              <a:rPr lang="en-US" sz="4000" dirty="0" smtClean="0"/>
              <a:t> </a:t>
            </a:r>
            <a:r>
              <a:rPr lang="en-US" sz="4000" dirty="0" err="1" smtClean="0"/>
              <a:t>qo‘llanmalar</a:t>
            </a:r>
            <a:r>
              <a:rPr lang="en-US" sz="4000" dirty="0" smtClean="0"/>
              <a:t> </a:t>
            </a:r>
            <a:r>
              <a:rPr lang="en-US" sz="4000" dirty="0" err="1" smtClean="0"/>
              <a:t>soni</a:t>
            </a:r>
            <a:r>
              <a:rPr lang="en-US" sz="4000" dirty="0" smtClean="0"/>
              <a:t> </a:t>
            </a:r>
            <a:r>
              <a:rPr lang="en-US" sz="4000" dirty="0" err="1" smtClean="0"/>
              <a:t>o‘quvchilar</a:t>
            </a:r>
            <a:r>
              <a:rPr lang="en-US" sz="4000" dirty="0" smtClean="0"/>
              <a:t> </a:t>
            </a:r>
            <a:r>
              <a:rPr lang="en-US" sz="4000" dirty="0" err="1" smtClean="0"/>
              <a:t>va</a:t>
            </a:r>
            <a:r>
              <a:rPr lang="en-US" sz="4000" dirty="0" smtClean="0"/>
              <a:t> </a:t>
            </a:r>
            <a:r>
              <a:rPr lang="en-US" sz="4000" dirty="0" err="1" smtClean="0"/>
              <a:t>o‘quv</a:t>
            </a:r>
            <a:r>
              <a:rPr lang="en-US" sz="4000" dirty="0" smtClean="0"/>
              <a:t> </a:t>
            </a:r>
            <a:r>
              <a:rPr lang="en-US" sz="4000" dirty="0" err="1" smtClean="0"/>
              <a:t>materialini</a:t>
            </a:r>
            <a:r>
              <a:rPr lang="en-US" sz="4000" dirty="0" smtClean="0"/>
              <a:t> </a:t>
            </a:r>
            <a:r>
              <a:rPr lang="en-US" sz="4000" dirty="0" err="1" smtClean="0"/>
              <a:t>sifatli</a:t>
            </a:r>
            <a:r>
              <a:rPr lang="en-US" sz="4000" dirty="0" smtClean="0"/>
              <a:t> </a:t>
            </a:r>
            <a:r>
              <a:rPr lang="en-US" sz="4000" dirty="0" err="1" smtClean="0"/>
              <a:t>o‘zlashtirishi</a:t>
            </a:r>
            <a:r>
              <a:rPr lang="en-US" sz="4000" dirty="0" smtClean="0"/>
              <a:t> </a:t>
            </a:r>
            <a:r>
              <a:rPr lang="en-US" sz="4000" dirty="0" err="1" smtClean="0"/>
              <a:t>uchun</a:t>
            </a:r>
            <a:r>
              <a:rPr lang="en-US" sz="4000" dirty="0" smtClean="0"/>
              <a:t> </a:t>
            </a:r>
            <a:r>
              <a:rPr lang="en-US" sz="4000" dirty="0" err="1" smtClean="0"/>
              <a:t>me’yor</a:t>
            </a:r>
            <a:r>
              <a:rPr lang="en-US" sz="4000" dirty="0" smtClean="0"/>
              <a:t> </a:t>
            </a:r>
            <a:r>
              <a:rPr lang="en-US" sz="4000" dirty="0" err="1" smtClean="0"/>
              <a:t>darajasida</a:t>
            </a:r>
            <a:r>
              <a:rPr lang="en-US" sz="4000" dirty="0" smtClean="0"/>
              <a:t> </a:t>
            </a:r>
            <a:r>
              <a:rPr lang="en-US" sz="4000" dirty="0" err="1" smtClean="0"/>
              <a:t>bo‘lishi</a:t>
            </a:r>
            <a:r>
              <a:rPr lang="en-US" sz="4000" dirty="0" smtClean="0"/>
              <a:t> </a:t>
            </a:r>
            <a:r>
              <a:rPr lang="en-US" sz="4000" dirty="0" err="1" smtClean="0"/>
              <a:t>hamda</a:t>
            </a:r>
            <a:r>
              <a:rPr lang="en-US" sz="4000" dirty="0" smtClean="0"/>
              <a:t> </a:t>
            </a:r>
            <a:r>
              <a:rPr lang="en-US" sz="4000" dirty="0" err="1" smtClean="0"/>
              <a:t>darsda</a:t>
            </a:r>
            <a:r>
              <a:rPr lang="en-US" sz="4000" dirty="0" smtClean="0"/>
              <a:t> </a:t>
            </a:r>
            <a:r>
              <a:rPr lang="en-US" sz="4000" dirty="0" err="1" smtClean="0"/>
              <a:t>qo‘llanmalardan</a:t>
            </a:r>
            <a:r>
              <a:rPr lang="en-US" sz="4000" dirty="0" smtClean="0"/>
              <a:t> </a:t>
            </a:r>
            <a:r>
              <a:rPr lang="en-US" sz="4000" dirty="0" err="1" smtClean="0"/>
              <a:t>xaddan</a:t>
            </a:r>
            <a:r>
              <a:rPr lang="en-US" sz="4000" dirty="0" smtClean="0"/>
              <a:t> </a:t>
            </a:r>
            <a:r>
              <a:rPr lang="en-US" sz="4000" dirty="0" err="1" smtClean="0"/>
              <a:t>tashqari</a:t>
            </a:r>
            <a:r>
              <a:rPr lang="en-US" sz="4000" dirty="0" smtClean="0"/>
              <a:t> </a:t>
            </a:r>
            <a:r>
              <a:rPr lang="en-US" sz="4000" dirty="0" err="1" smtClean="0"/>
              <a:t>ko‘p</a:t>
            </a:r>
            <a:r>
              <a:rPr lang="en-US" sz="4000" dirty="0" smtClean="0"/>
              <a:t> </a:t>
            </a:r>
            <a:r>
              <a:rPr lang="en-US" sz="4000" dirty="0" err="1" smtClean="0"/>
              <a:t>foydalanish</a:t>
            </a:r>
            <a:r>
              <a:rPr lang="en-US" sz="4000" dirty="0" smtClean="0"/>
              <a:t> </a:t>
            </a:r>
            <a:r>
              <a:rPr lang="en-US" sz="4000" dirty="0" err="1" smtClean="0"/>
              <a:t>maqsadga</a:t>
            </a:r>
            <a:r>
              <a:rPr lang="en-US" sz="4000" dirty="0" smtClean="0"/>
              <a:t> </a:t>
            </a:r>
            <a:r>
              <a:rPr lang="en-US" sz="4000" dirty="0" err="1" smtClean="0"/>
              <a:t>muvofiq</a:t>
            </a:r>
            <a:r>
              <a:rPr lang="en-US" sz="4000" dirty="0" smtClean="0"/>
              <a:t> </a:t>
            </a:r>
            <a:r>
              <a:rPr lang="en-US" sz="4000" dirty="0" err="1" smtClean="0"/>
              <a:t>emasligini</a:t>
            </a:r>
            <a:r>
              <a:rPr lang="en-US" sz="4000" dirty="0" smtClean="0"/>
              <a:t> </a:t>
            </a:r>
            <a:r>
              <a:rPr lang="en-US" sz="4000" dirty="0" err="1" smtClean="0"/>
              <a:t>nazarda</a:t>
            </a:r>
            <a:r>
              <a:rPr lang="en-US" sz="4000" dirty="0" smtClean="0"/>
              <a:t> </a:t>
            </a:r>
            <a:r>
              <a:rPr lang="en-US" sz="4000" dirty="0" err="1" smtClean="0"/>
              <a:t>tutish</a:t>
            </a:r>
            <a:r>
              <a:rPr lang="en-US" sz="4000" dirty="0" smtClean="0"/>
              <a:t> </a:t>
            </a:r>
            <a:r>
              <a:rPr lang="en-US" sz="4000" dirty="0" err="1" smtClean="0"/>
              <a:t>lozim</a:t>
            </a:r>
            <a:r>
              <a:rPr lang="en-US" sz="4000" dirty="0" smtClean="0"/>
              <a:t>. </a:t>
            </a:r>
          </a:p>
          <a:p>
            <a:pPr marL="0" indent="0" algn="just">
              <a:buNone/>
            </a:pPr>
            <a:r>
              <a:rPr lang="en-US" sz="4000" dirty="0" err="1" smtClean="0"/>
              <a:t>Namoyish</a:t>
            </a:r>
            <a:r>
              <a:rPr lang="en-US" sz="4000" dirty="0" smtClean="0"/>
              <a:t> </a:t>
            </a:r>
            <a:r>
              <a:rPr lang="en-US" sz="4000" dirty="0" err="1" smtClean="0"/>
              <a:t>qilinayotganlarini</a:t>
            </a:r>
            <a:r>
              <a:rPr lang="en-US" sz="4000" dirty="0" smtClean="0"/>
              <a:t> </a:t>
            </a:r>
            <a:r>
              <a:rPr lang="en-US" sz="4000" dirty="0" err="1" smtClean="0"/>
              <a:t>idrok</a:t>
            </a:r>
            <a:r>
              <a:rPr lang="en-US" sz="4000" dirty="0" smtClean="0"/>
              <a:t> </a:t>
            </a:r>
            <a:r>
              <a:rPr lang="en-US" sz="4000" dirty="0" err="1" smtClean="0"/>
              <a:t>etish</a:t>
            </a:r>
            <a:r>
              <a:rPr lang="en-US" sz="4000" dirty="0" smtClean="0"/>
              <a:t> </a:t>
            </a:r>
            <a:r>
              <a:rPr lang="en-US" sz="4000" dirty="0" err="1" smtClean="0"/>
              <a:t>jarayonida</a:t>
            </a:r>
            <a:r>
              <a:rPr lang="en-US" sz="4000" dirty="0" smtClean="0"/>
              <a:t> </a:t>
            </a:r>
            <a:r>
              <a:rPr lang="en-US" sz="4000" dirty="0" err="1" smtClean="0"/>
              <a:t>o‘quvchilar</a:t>
            </a:r>
            <a:r>
              <a:rPr lang="en-US" sz="4000" dirty="0" smtClean="0"/>
              <a:t> </a:t>
            </a:r>
            <a:r>
              <a:rPr lang="en-US" sz="4000" dirty="0" err="1" smtClean="0"/>
              <a:t>sezgi</a:t>
            </a:r>
            <a:r>
              <a:rPr lang="en-US" sz="4000" dirty="0" smtClean="0"/>
              <a:t> </a:t>
            </a:r>
            <a:r>
              <a:rPr lang="en-US" sz="4000" dirty="0" err="1" smtClean="0"/>
              <a:t>organlarining</a:t>
            </a:r>
            <a:r>
              <a:rPr lang="en-US" sz="4000" dirty="0" smtClean="0"/>
              <a:t> </a:t>
            </a:r>
            <a:r>
              <a:rPr lang="en-US" sz="4000" dirty="0" err="1" smtClean="0"/>
              <a:t>ko‘rish</a:t>
            </a:r>
            <a:r>
              <a:rPr lang="en-US" sz="4000" dirty="0" smtClean="0"/>
              <a:t>, </a:t>
            </a:r>
            <a:r>
              <a:rPr lang="en-US" sz="4000" dirty="0" err="1" smtClean="0"/>
              <a:t>eshitish</a:t>
            </a:r>
            <a:r>
              <a:rPr lang="en-US" sz="4000" dirty="0" smtClean="0"/>
              <a:t>, </a:t>
            </a:r>
            <a:r>
              <a:rPr lang="en-US" sz="4000" dirty="0" err="1" smtClean="0"/>
              <a:t>sezish</a:t>
            </a:r>
            <a:r>
              <a:rPr lang="en-US" sz="4000" dirty="0" smtClean="0"/>
              <a:t>, </a:t>
            </a:r>
            <a:r>
              <a:rPr lang="en-US" sz="4000" dirty="0" err="1" smtClean="0"/>
              <a:t>zarur</a:t>
            </a:r>
            <a:r>
              <a:rPr lang="en-US" sz="4000" dirty="0" smtClean="0"/>
              <a:t> </a:t>
            </a:r>
            <a:r>
              <a:rPr lang="en-US" sz="4000" dirty="0" err="1" smtClean="0"/>
              <a:t>hollarda</a:t>
            </a:r>
            <a:r>
              <a:rPr lang="en-US" sz="4000" dirty="0" smtClean="0"/>
              <a:t> </a:t>
            </a:r>
            <a:r>
              <a:rPr lang="en-US" sz="4000" dirty="0" err="1" smtClean="0"/>
              <a:t>esa</a:t>
            </a:r>
            <a:r>
              <a:rPr lang="en-US" sz="4000" dirty="0" smtClean="0"/>
              <a:t> tam </a:t>
            </a:r>
            <a:r>
              <a:rPr lang="en-US" sz="4000" dirty="0" err="1" smtClean="0"/>
              <a:t>bilish</a:t>
            </a:r>
            <a:r>
              <a:rPr lang="en-US" sz="4000" dirty="0" smtClean="0"/>
              <a:t> </a:t>
            </a:r>
            <a:r>
              <a:rPr lang="en-US" sz="4000" dirty="0" err="1" smtClean="0"/>
              <a:t>va</a:t>
            </a:r>
            <a:r>
              <a:rPr lang="en-US" sz="4000" dirty="0" smtClean="0"/>
              <a:t> </a:t>
            </a:r>
            <a:r>
              <a:rPr lang="en-US" sz="4000" dirty="0" err="1" smtClean="0"/>
              <a:t>xid</a:t>
            </a:r>
            <a:r>
              <a:rPr lang="en-US" sz="4000" dirty="0" smtClean="0"/>
              <a:t> </a:t>
            </a:r>
            <a:r>
              <a:rPr lang="en-US" sz="4000" dirty="0" err="1" smtClean="0"/>
              <a:t>bilish</a:t>
            </a:r>
            <a:r>
              <a:rPr lang="en-US" sz="4000" dirty="0" smtClean="0"/>
              <a:t> </a:t>
            </a:r>
            <a:r>
              <a:rPr lang="en-US" sz="4000" dirty="0" err="1" smtClean="0"/>
              <a:t>organlarining</a:t>
            </a:r>
            <a:r>
              <a:rPr lang="en-US" sz="4000" dirty="0" smtClean="0"/>
              <a:t> </a:t>
            </a:r>
            <a:r>
              <a:rPr lang="en-US" sz="4000" dirty="0" err="1" smtClean="0"/>
              <a:t>ko‘pini</a:t>
            </a:r>
            <a:r>
              <a:rPr lang="en-US" sz="4000" dirty="0" smtClean="0"/>
              <a:t> </a:t>
            </a:r>
            <a:r>
              <a:rPr lang="en-US" sz="4000" dirty="0" err="1" smtClean="0"/>
              <a:t>jalb</a:t>
            </a:r>
            <a:r>
              <a:rPr lang="en-US" sz="4000" dirty="0" smtClean="0"/>
              <a:t> </a:t>
            </a:r>
            <a:r>
              <a:rPr lang="en-US" sz="4000" dirty="0" err="1" smtClean="0"/>
              <a:t>etish</a:t>
            </a:r>
            <a:r>
              <a:rPr lang="en-US" sz="4000" dirty="0" smtClean="0"/>
              <a:t> </a:t>
            </a:r>
            <a:r>
              <a:rPr lang="en-US" sz="4000" dirty="0" err="1" smtClean="0"/>
              <a:t>kerak</a:t>
            </a:r>
            <a:r>
              <a:rPr lang="en-US" sz="4000" dirty="0" smtClean="0"/>
              <a:t>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795358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533" y="0"/>
            <a:ext cx="11955439" cy="6176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 err="1" smtClean="0"/>
              <a:t>O‘qitishning</a:t>
            </a:r>
            <a:r>
              <a:rPr lang="en-US" sz="3600" dirty="0" smtClean="0"/>
              <a:t> </a:t>
            </a:r>
            <a:r>
              <a:rPr lang="en-US" sz="3600" dirty="0" err="1" smtClean="0"/>
              <a:t>texnika</a:t>
            </a:r>
            <a:r>
              <a:rPr lang="en-US" sz="3600" dirty="0" smtClean="0"/>
              <a:t> </a:t>
            </a:r>
            <a:r>
              <a:rPr lang="en-US" sz="3600" dirty="0" err="1" smtClean="0"/>
              <a:t>vositalari</a:t>
            </a:r>
            <a:r>
              <a:rPr lang="en-US" sz="3600" dirty="0" smtClean="0"/>
              <a:t> </a:t>
            </a:r>
            <a:r>
              <a:rPr lang="en-US" sz="3600" dirty="0" err="1" smtClean="0"/>
              <a:t>deganda</a:t>
            </a:r>
            <a:r>
              <a:rPr lang="en-US" sz="3600" dirty="0" smtClean="0"/>
              <a:t>, </a:t>
            </a:r>
            <a:r>
              <a:rPr lang="en-US" sz="3600" dirty="0" err="1" smtClean="0"/>
              <a:t>o‘quvchilarning</a:t>
            </a:r>
            <a:r>
              <a:rPr lang="en-US" sz="3600" dirty="0" smtClean="0"/>
              <a:t> </a:t>
            </a:r>
            <a:r>
              <a:rPr lang="en-US" sz="3600" dirty="0" err="1" smtClean="0"/>
              <a:t>bilim</a:t>
            </a:r>
            <a:r>
              <a:rPr lang="en-US" sz="3600" dirty="0" smtClean="0"/>
              <a:t>, </a:t>
            </a:r>
            <a:r>
              <a:rPr lang="en-US" sz="3600" dirty="0" err="1" smtClean="0"/>
              <a:t>o‘quv</a:t>
            </a:r>
            <a:r>
              <a:rPr lang="en-US" sz="3600" dirty="0" smtClean="0"/>
              <a:t> </a:t>
            </a:r>
            <a:r>
              <a:rPr lang="en-US" sz="3600" dirty="0" err="1" smtClean="0"/>
              <a:t>hamda</a:t>
            </a:r>
            <a:r>
              <a:rPr lang="en-US" sz="3600" dirty="0" smtClean="0"/>
              <a:t> </a:t>
            </a:r>
            <a:r>
              <a:rPr lang="en-US" sz="3600" dirty="0" err="1" smtClean="0"/>
              <a:t>malakalarni</a:t>
            </a:r>
            <a:r>
              <a:rPr lang="en-US" sz="3600" dirty="0" smtClean="0"/>
              <a:t> </a:t>
            </a:r>
            <a:r>
              <a:rPr lang="en-US" sz="3600" dirty="0" err="1" smtClean="0"/>
              <a:t>o‘zlashtirishini</a:t>
            </a:r>
            <a:r>
              <a:rPr lang="en-US" sz="3600" dirty="0" smtClean="0"/>
              <a:t> </a:t>
            </a:r>
            <a:r>
              <a:rPr lang="en-US" sz="3600" dirty="0" err="1" smtClean="0"/>
              <a:t>osonlashtirish</a:t>
            </a:r>
            <a:r>
              <a:rPr lang="en-US" sz="3600" dirty="0" smtClean="0"/>
              <a:t> </a:t>
            </a:r>
            <a:r>
              <a:rPr lang="en-US" sz="3600" dirty="0" err="1" smtClean="0"/>
              <a:t>va</a:t>
            </a:r>
            <a:r>
              <a:rPr lang="en-US" sz="3600" dirty="0" smtClean="0"/>
              <a:t> </a:t>
            </a:r>
            <a:r>
              <a:rPr lang="en-US" sz="3600" dirty="0" err="1" smtClean="0"/>
              <a:t>uning</a:t>
            </a:r>
            <a:r>
              <a:rPr lang="en-US" sz="3600" dirty="0" smtClean="0"/>
              <a:t> </a:t>
            </a:r>
            <a:r>
              <a:rPr lang="en-US" sz="3600" dirty="0" err="1" smtClean="0"/>
              <a:t>samaradorligini</a:t>
            </a:r>
            <a:r>
              <a:rPr lang="en-US" sz="3600" dirty="0" smtClean="0"/>
              <a:t> </a:t>
            </a:r>
            <a:r>
              <a:rPr lang="en-US" sz="3600" dirty="0" err="1" smtClean="0"/>
              <a:t>oshirish</a:t>
            </a:r>
            <a:r>
              <a:rPr lang="en-US" sz="3600" dirty="0" smtClean="0"/>
              <a:t> </a:t>
            </a:r>
            <a:r>
              <a:rPr lang="en-US" sz="3600" dirty="0" err="1" smtClean="0"/>
              <a:t>hamda</a:t>
            </a:r>
            <a:r>
              <a:rPr lang="en-US" sz="3600" dirty="0" smtClean="0"/>
              <a:t> </a:t>
            </a:r>
            <a:r>
              <a:rPr lang="en-US" sz="3600" dirty="0" err="1" smtClean="0"/>
              <a:t>o‘qituvchining</a:t>
            </a:r>
            <a:r>
              <a:rPr lang="en-US" sz="3600" dirty="0" smtClean="0"/>
              <a:t> </a:t>
            </a:r>
            <a:r>
              <a:rPr lang="en-US" sz="3600" dirty="0" err="1" smtClean="0"/>
              <a:t>o‘quvchilarga</a:t>
            </a:r>
            <a:r>
              <a:rPr lang="en-US" sz="3600" dirty="0" smtClean="0"/>
              <a:t> </a:t>
            </a:r>
            <a:r>
              <a:rPr lang="en-US" sz="3600" dirty="0" err="1" smtClean="0"/>
              <a:t>bilim</a:t>
            </a:r>
            <a:r>
              <a:rPr lang="en-US" sz="3600" dirty="0" smtClean="0"/>
              <a:t>, </a:t>
            </a:r>
            <a:r>
              <a:rPr lang="en-US" sz="3600" dirty="0" err="1" smtClean="0"/>
              <a:t>o‘quv</a:t>
            </a:r>
            <a:r>
              <a:rPr lang="en-US" sz="3600" dirty="0" smtClean="0"/>
              <a:t> </a:t>
            </a:r>
            <a:r>
              <a:rPr lang="en-US" sz="3600" dirty="0" err="1" smtClean="0"/>
              <a:t>va</a:t>
            </a:r>
            <a:r>
              <a:rPr lang="en-US" sz="3600" dirty="0" smtClean="0"/>
              <a:t> </a:t>
            </a:r>
            <a:r>
              <a:rPr lang="en-US" sz="3600" dirty="0" err="1" smtClean="0"/>
              <a:t>malakalar</a:t>
            </a:r>
            <a:r>
              <a:rPr lang="en-US" sz="3600" dirty="0" smtClean="0"/>
              <a:t> </a:t>
            </a:r>
            <a:r>
              <a:rPr lang="en-US" sz="3600" dirty="0" err="1" smtClean="0"/>
              <a:t>berish</a:t>
            </a:r>
            <a:r>
              <a:rPr lang="en-US" sz="3600" dirty="0" smtClean="0"/>
              <a:t>, </a:t>
            </a:r>
            <a:r>
              <a:rPr lang="en-US" sz="3600" dirty="0" err="1" smtClean="0"/>
              <a:t>ularni</a:t>
            </a:r>
            <a:r>
              <a:rPr lang="en-US" sz="3600" dirty="0" smtClean="0"/>
              <a:t> </a:t>
            </a:r>
            <a:r>
              <a:rPr lang="en-US" sz="3600" dirty="0" err="1" smtClean="0"/>
              <a:t>mustahkamlash</a:t>
            </a:r>
            <a:r>
              <a:rPr lang="en-US" sz="3600" dirty="0" smtClean="0"/>
              <a:t> </a:t>
            </a:r>
            <a:r>
              <a:rPr lang="en-US" sz="3600" dirty="0" err="1" smtClean="0"/>
              <a:t>hamda</a:t>
            </a:r>
            <a:r>
              <a:rPr lang="en-US" sz="3600" dirty="0" smtClean="0"/>
              <a:t> </a:t>
            </a:r>
            <a:r>
              <a:rPr lang="en-US" sz="3600" dirty="0" err="1" smtClean="0"/>
              <a:t>tekshirib</a:t>
            </a:r>
            <a:r>
              <a:rPr lang="en-US" sz="3600" dirty="0" smtClean="0"/>
              <a:t> </a:t>
            </a:r>
            <a:r>
              <a:rPr lang="en-US" sz="3600" dirty="0" err="1" smtClean="0"/>
              <a:t>ko‘rish</a:t>
            </a:r>
            <a:r>
              <a:rPr lang="en-US" sz="3600" dirty="0" smtClean="0"/>
              <a:t> </a:t>
            </a:r>
            <a:r>
              <a:rPr lang="en-US" sz="3600" dirty="0" err="1" smtClean="0"/>
              <a:t>borasidagi</a:t>
            </a:r>
            <a:r>
              <a:rPr lang="en-US" sz="3600" dirty="0" smtClean="0"/>
              <a:t> </a:t>
            </a:r>
            <a:r>
              <a:rPr lang="en-US" sz="3600" dirty="0" err="1" smtClean="0"/>
              <a:t>mehnatni</a:t>
            </a:r>
            <a:r>
              <a:rPr lang="en-US" sz="3600" dirty="0" smtClean="0"/>
              <a:t> </a:t>
            </a:r>
            <a:r>
              <a:rPr lang="en-US" sz="3600" dirty="0" err="1" smtClean="0"/>
              <a:t>yengillashtirish</a:t>
            </a:r>
            <a:r>
              <a:rPr lang="en-US" sz="3600" dirty="0" smtClean="0"/>
              <a:t> </a:t>
            </a:r>
            <a:r>
              <a:rPr lang="en-US" sz="3600" dirty="0" err="1" smtClean="0"/>
              <a:t>uchun</a:t>
            </a:r>
            <a:r>
              <a:rPr lang="en-US" sz="3600" dirty="0" smtClean="0"/>
              <a:t> </a:t>
            </a:r>
            <a:r>
              <a:rPr lang="en-US" sz="3600" dirty="0" err="1" smtClean="0"/>
              <a:t>foydalaniladigan</a:t>
            </a:r>
            <a:r>
              <a:rPr lang="en-US" sz="3600" dirty="0" smtClean="0"/>
              <a:t> </a:t>
            </a:r>
            <a:r>
              <a:rPr lang="en-US" sz="3600" dirty="0" err="1" smtClean="0"/>
              <a:t>mexanikaviy</a:t>
            </a:r>
            <a:r>
              <a:rPr lang="en-US" sz="3600" dirty="0" smtClean="0"/>
              <a:t> </a:t>
            </a:r>
            <a:r>
              <a:rPr lang="en-US" sz="3600" dirty="0" err="1" smtClean="0"/>
              <a:t>qurilmalar</a:t>
            </a:r>
            <a:r>
              <a:rPr lang="en-US" sz="3600" dirty="0" smtClean="0"/>
              <a:t> </a:t>
            </a:r>
            <a:r>
              <a:rPr lang="en-US" sz="3600" dirty="0" err="1" smtClean="0"/>
              <a:t>jamlammasi</a:t>
            </a:r>
            <a:r>
              <a:rPr lang="en-US" sz="3600" dirty="0" smtClean="0"/>
              <a:t> </a:t>
            </a:r>
            <a:r>
              <a:rPr lang="en-US" sz="3600" dirty="0" err="1" smtClean="0"/>
              <a:t>tushuniladi</a:t>
            </a:r>
            <a:r>
              <a:rPr lang="en-US" sz="3600" dirty="0" smtClean="0"/>
              <a:t>.</a:t>
            </a:r>
          </a:p>
          <a:p>
            <a:pPr marL="0" indent="0" algn="just">
              <a:buNone/>
            </a:pPr>
            <a:r>
              <a:rPr lang="en-US" sz="3600" dirty="0" err="1" smtClean="0"/>
              <a:t>O‘qitishning</a:t>
            </a:r>
            <a:r>
              <a:rPr lang="en-US" sz="3600" dirty="0" smtClean="0"/>
              <a:t> </a:t>
            </a:r>
            <a:r>
              <a:rPr lang="en-US" sz="3600" dirty="0" err="1" smtClean="0"/>
              <a:t>texnika</a:t>
            </a:r>
            <a:r>
              <a:rPr lang="en-US" sz="3600" dirty="0" smtClean="0"/>
              <a:t> </a:t>
            </a:r>
            <a:r>
              <a:rPr lang="en-US" sz="3600" dirty="0" err="1" smtClean="0"/>
              <a:t>vositalari</a:t>
            </a:r>
            <a:r>
              <a:rPr lang="en-US" sz="3600" dirty="0" smtClean="0"/>
              <a:t> </a:t>
            </a:r>
            <a:r>
              <a:rPr lang="en-US" sz="3600" dirty="0" err="1" smtClean="0"/>
              <a:t>jumlasiga</a:t>
            </a:r>
            <a:r>
              <a:rPr lang="en-US" sz="3600" dirty="0" smtClean="0"/>
              <a:t> </a:t>
            </a:r>
            <a:r>
              <a:rPr lang="en-US" sz="3600" dirty="0" err="1" smtClean="0"/>
              <a:t>axborot</a:t>
            </a:r>
            <a:r>
              <a:rPr lang="en-US" sz="3600" dirty="0" smtClean="0"/>
              <a:t> </a:t>
            </a:r>
            <a:r>
              <a:rPr lang="en-US" sz="3600" dirty="0" err="1" smtClean="0"/>
              <a:t>berishda</a:t>
            </a:r>
            <a:r>
              <a:rPr lang="en-US" sz="3600" dirty="0" smtClean="0"/>
              <a:t> </a:t>
            </a:r>
            <a:r>
              <a:rPr lang="en-US" sz="3600" dirty="0" err="1" smtClean="0"/>
              <a:t>foydalaniladigan</a:t>
            </a:r>
            <a:r>
              <a:rPr lang="en-US" sz="3600" dirty="0" smtClean="0"/>
              <a:t> </a:t>
            </a:r>
            <a:r>
              <a:rPr lang="en-US" sz="3600" dirty="0" err="1" smtClean="0"/>
              <a:t>texnika</a:t>
            </a:r>
            <a:r>
              <a:rPr lang="en-US" sz="3600" dirty="0" smtClean="0"/>
              <a:t> </a:t>
            </a:r>
            <a:r>
              <a:rPr lang="en-US" sz="3600" dirty="0" err="1" smtClean="0"/>
              <a:t>gina</a:t>
            </a:r>
            <a:r>
              <a:rPr lang="en-US" sz="3600" dirty="0" smtClean="0"/>
              <a:t> </a:t>
            </a:r>
            <a:r>
              <a:rPr lang="en-US" sz="3600" dirty="0" err="1" smtClean="0"/>
              <a:t>emas</a:t>
            </a:r>
            <a:r>
              <a:rPr lang="en-US" sz="3600" dirty="0" smtClean="0"/>
              <a:t>, </a:t>
            </a:r>
            <a:r>
              <a:rPr lang="en-US" sz="3600" dirty="0" err="1" smtClean="0"/>
              <a:t>balki</a:t>
            </a:r>
            <a:r>
              <a:rPr lang="en-US" sz="3600" dirty="0" smtClean="0"/>
              <a:t> </a:t>
            </a:r>
            <a:r>
              <a:rPr lang="en-US" sz="3600" dirty="0" err="1" smtClean="0"/>
              <a:t>tegishli</a:t>
            </a:r>
            <a:r>
              <a:rPr lang="en-US" sz="3600" dirty="0" smtClean="0"/>
              <a:t> </a:t>
            </a:r>
            <a:r>
              <a:rPr lang="en-US" sz="3600" dirty="0" err="1" smtClean="0"/>
              <a:t>texnika</a:t>
            </a:r>
            <a:r>
              <a:rPr lang="en-US" sz="3600" dirty="0" smtClean="0"/>
              <a:t> </a:t>
            </a:r>
            <a:r>
              <a:rPr lang="en-US" sz="3600" dirty="0" err="1" smtClean="0"/>
              <a:t>bilan</a:t>
            </a:r>
            <a:r>
              <a:rPr lang="en-US" sz="3600" dirty="0" smtClean="0"/>
              <a:t> </a:t>
            </a:r>
            <a:r>
              <a:rPr lang="en-US" sz="3600" dirty="0" err="1" smtClean="0"/>
              <a:t>birga</a:t>
            </a:r>
            <a:r>
              <a:rPr lang="en-US" sz="3600" dirty="0" smtClean="0"/>
              <a:t> </a:t>
            </a:r>
            <a:r>
              <a:rPr lang="en-US" sz="3600" dirty="0" err="1" smtClean="0"/>
              <a:t>foydalaniladigan</a:t>
            </a:r>
            <a:r>
              <a:rPr lang="en-US" sz="3600" dirty="0" smtClean="0"/>
              <a:t> </a:t>
            </a:r>
            <a:r>
              <a:rPr lang="en-US" sz="3600" dirty="0" err="1" smtClean="0"/>
              <a:t>o‘ziga</a:t>
            </a:r>
            <a:r>
              <a:rPr lang="en-US" sz="3600" dirty="0" smtClean="0"/>
              <a:t> </a:t>
            </a:r>
            <a:r>
              <a:rPr lang="en-US" sz="3600" dirty="0" err="1" smtClean="0"/>
              <a:t>xos</a:t>
            </a:r>
            <a:r>
              <a:rPr lang="en-US" sz="3600" dirty="0" smtClean="0"/>
              <a:t> </a:t>
            </a:r>
            <a:r>
              <a:rPr lang="en-US" sz="3600" dirty="0" err="1" smtClean="0"/>
              <a:t>axborot</a:t>
            </a:r>
            <a:r>
              <a:rPr lang="en-US" sz="3600" dirty="0" smtClean="0"/>
              <a:t> </a:t>
            </a:r>
            <a:r>
              <a:rPr lang="en-US" sz="3600" dirty="0" err="1" smtClean="0"/>
              <a:t>eltuvchilarning</a:t>
            </a:r>
            <a:r>
              <a:rPr lang="en-US" sz="3600" dirty="0" smtClean="0"/>
              <a:t> </a:t>
            </a:r>
            <a:r>
              <a:rPr lang="en-US" sz="3600" dirty="0" err="1" smtClean="0"/>
              <a:t>o‘zi</a:t>
            </a:r>
            <a:r>
              <a:rPr lang="en-US" sz="3600" dirty="0" smtClean="0"/>
              <a:t> (</a:t>
            </a:r>
            <a:r>
              <a:rPr lang="en-US" sz="3600" dirty="0" err="1" smtClean="0"/>
              <a:t>kinofilmlar</a:t>
            </a:r>
            <a:r>
              <a:rPr lang="en-US" sz="3600" dirty="0" smtClean="0"/>
              <a:t>, </a:t>
            </a:r>
            <a:r>
              <a:rPr lang="en-US" sz="3600" dirty="0" err="1" smtClean="0"/>
              <a:t>dasturlashtirilgan</a:t>
            </a:r>
            <a:r>
              <a:rPr lang="en-US" sz="3600" dirty="0" smtClean="0"/>
              <a:t> </a:t>
            </a:r>
            <a:r>
              <a:rPr lang="en-US" sz="3600" dirty="0" err="1" smtClean="0"/>
              <a:t>topshiriqlar</a:t>
            </a:r>
            <a:r>
              <a:rPr lang="en-US" sz="3600" dirty="0" smtClean="0"/>
              <a:t> </a:t>
            </a:r>
            <a:r>
              <a:rPr lang="en-US" sz="3600" dirty="0" err="1" smtClean="0"/>
              <a:t>to‘plami</a:t>
            </a:r>
            <a:r>
              <a:rPr lang="en-US" sz="3600" dirty="0" smtClean="0"/>
              <a:t> </a:t>
            </a:r>
            <a:r>
              <a:rPr lang="en-US" sz="3600" dirty="0" err="1" smtClean="0"/>
              <a:t>va</a:t>
            </a:r>
            <a:r>
              <a:rPr lang="en-US" sz="3600" dirty="0" smtClean="0"/>
              <a:t> </a:t>
            </a:r>
            <a:r>
              <a:rPr lang="en-US" sz="3600" dirty="0" err="1" smtClean="0"/>
              <a:t>shu</a:t>
            </a:r>
            <a:r>
              <a:rPr lang="en-US" sz="3600" dirty="0" smtClean="0"/>
              <a:t> </a:t>
            </a:r>
            <a:r>
              <a:rPr lang="en-US" sz="3600" dirty="0" err="1" smtClean="0"/>
              <a:t>kabilar</a:t>
            </a:r>
            <a:r>
              <a:rPr lang="en-US" sz="3600" dirty="0" smtClean="0"/>
              <a:t>) ham </a:t>
            </a:r>
            <a:r>
              <a:rPr lang="en-US" sz="3600" dirty="0" err="1" smtClean="0"/>
              <a:t>kiradi</a:t>
            </a:r>
            <a:r>
              <a:rPr lang="en-US" sz="36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983955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err="1" smtClean="0"/>
              <a:t>Zamonaviy</a:t>
            </a:r>
            <a:r>
              <a:rPr lang="en-US" b="1" dirty="0" smtClean="0"/>
              <a:t> </a:t>
            </a:r>
            <a:r>
              <a:rPr lang="en-US" b="1" dirty="0" err="1" smtClean="0"/>
              <a:t>ta’lim</a:t>
            </a:r>
            <a:r>
              <a:rPr lang="en-US" b="1" dirty="0" smtClean="0"/>
              <a:t> </a:t>
            </a:r>
            <a:r>
              <a:rPr lang="en-US" b="1" dirty="0" err="1" smtClean="0"/>
              <a:t>vositalari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1069" y="1023582"/>
            <a:ext cx="11655188" cy="5153381"/>
          </a:xfrm>
        </p:spPr>
        <p:txBody>
          <a:bodyPr/>
          <a:lstStyle/>
          <a:p>
            <a:endParaRPr lang="en-US" dirty="0" smtClean="0"/>
          </a:p>
          <a:p>
            <a:pPr algn="just"/>
            <a:r>
              <a:rPr lang="en-US" sz="3600" b="1" dirty="0" err="1" smtClean="0"/>
              <a:t>Videoproektor</a:t>
            </a:r>
            <a:r>
              <a:rPr lang="en-US" sz="3600" b="1" dirty="0" smtClean="0"/>
              <a:t> </a:t>
            </a:r>
            <a:r>
              <a:rPr lang="en-US" sz="3600" dirty="0" smtClean="0"/>
              <a:t>– </a:t>
            </a:r>
            <a:r>
              <a:rPr lang="en-US" sz="3600" dirty="0" err="1" smtClean="0"/>
              <a:t>o‘quv</a:t>
            </a:r>
            <a:r>
              <a:rPr lang="en-US" sz="3600" dirty="0" smtClean="0"/>
              <a:t> </a:t>
            </a:r>
            <a:r>
              <a:rPr lang="en-US" sz="3600" dirty="0" err="1" smtClean="0"/>
              <a:t>jarayonida</a:t>
            </a:r>
            <a:r>
              <a:rPr lang="en-US" sz="3600" dirty="0" smtClean="0"/>
              <a:t> </a:t>
            </a:r>
            <a:r>
              <a:rPr lang="en-US" sz="3600" dirty="0" err="1" smtClean="0"/>
              <a:t>qo‘llaniladigan</a:t>
            </a:r>
            <a:r>
              <a:rPr lang="en-US" sz="3600" dirty="0" smtClean="0"/>
              <a:t> </a:t>
            </a:r>
            <a:r>
              <a:rPr lang="en-US" sz="3600" dirty="0" err="1" smtClean="0"/>
              <a:t>zamonaviy</a:t>
            </a:r>
            <a:r>
              <a:rPr lang="en-US" sz="3600" dirty="0" smtClean="0"/>
              <a:t> </a:t>
            </a:r>
            <a:r>
              <a:rPr lang="en-US" sz="3600" dirty="0" err="1" smtClean="0"/>
              <a:t>vositalardan</a:t>
            </a:r>
            <a:r>
              <a:rPr lang="en-US" sz="3600" dirty="0" smtClean="0"/>
              <a:t> </a:t>
            </a:r>
            <a:r>
              <a:rPr lang="en-US" sz="3600" dirty="0" err="1" smtClean="0"/>
              <a:t>biri</a:t>
            </a:r>
            <a:r>
              <a:rPr lang="en-US" sz="3600" dirty="0" smtClean="0"/>
              <a:t> </a:t>
            </a:r>
            <a:r>
              <a:rPr lang="en-US" sz="3600" dirty="0" err="1" smtClean="0"/>
              <a:t>hisoblanadi</a:t>
            </a:r>
            <a:r>
              <a:rPr lang="en-US" sz="3600" dirty="0" smtClean="0"/>
              <a:t>. </a:t>
            </a:r>
            <a:r>
              <a:rPr lang="en-US" sz="3600" dirty="0" err="1" smtClean="0"/>
              <a:t>Videoproektordan</a:t>
            </a:r>
            <a:r>
              <a:rPr lang="en-US" sz="3600" dirty="0" smtClean="0"/>
              <a:t> </a:t>
            </a:r>
            <a:r>
              <a:rPr lang="en-US" sz="3600" dirty="0" err="1" smtClean="0"/>
              <a:t>foydalanish</a:t>
            </a:r>
            <a:r>
              <a:rPr lang="en-US" sz="3600" dirty="0" smtClean="0"/>
              <a:t> </a:t>
            </a:r>
            <a:r>
              <a:rPr lang="en-US" sz="3600" dirty="0" err="1" smtClean="0"/>
              <a:t>uchun</a:t>
            </a:r>
            <a:r>
              <a:rPr lang="en-US" sz="3600" dirty="0" smtClean="0"/>
              <a:t> </a:t>
            </a:r>
            <a:r>
              <a:rPr lang="en-US" sz="3600" dirty="0" err="1" smtClean="0"/>
              <a:t>kompyuter</a:t>
            </a:r>
            <a:r>
              <a:rPr lang="en-US" sz="3600" dirty="0" smtClean="0"/>
              <a:t> </a:t>
            </a:r>
            <a:r>
              <a:rPr lang="en-US" sz="3600" dirty="0" err="1" smtClean="0"/>
              <a:t>qurilmalari</a:t>
            </a:r>
            <a:r>
              <a:rPr lang="en-US" sz="3600" dirty="0" smtClean="0"/>
              <a:t> </a:t>
            </a:r>
            <a:r>
              <a:rPr lang="en-US" sz="3600" dirty="0" err="1" smtClean="0"/>
              <a:t>talab</a:t>
            </a:r>
            <a:r>
              <a:rPr lang="en-US" sz="3600" dirty="0" smtClean="0"/>
              <a:t> </a:t>
            </a:r>
            <a:r>
              <a:rPr lang="en-US" sz="3600" dirty="0" err="1" smtClean="0"/>
              <a:t>etiladi</a:t>
            </a:r>
            <a:r>
              <a:rPr lang="en-US" sz="3600" dirty="0" smtClean="0"/>
              <a:t>. </a:t>
            </a:r>
            <a:r>
              <a:rPr lang="en-US" sz="3600" dirty="0" err="1" smtClean="0"/>
              <a:t>Oldindan</a:t>
            </a:r>
            <a:r>
              <a:rPr lang="en-US" sz="3600" dirty="0" smtClean="0"/>
              <a:t> </a:t>
            </a:r>
            <a:r>
              <a:rPr lang="en-US" sz="3600" dirty="0" err="1" smtClean="0"/>
              <a:t>tayyorlangan</a:t>
            </a:r>
            <a:r>
              <a:rPr lang="en-US" sz="3600" dirty="0" smtClean="0"/>
              <a:t> </a:t>
            </a:r>
            <a:r>
              <a:rPr lang="en-US" sz="3600" dirty="0" err="1" smtClean="0"/>
              <a:t>o‘quv</a:t>
            </a:r>
            <a:r>
              <a:rPr lang="en-US" sz="3600" dirty="0" smtClean="0"/>
              <a:t> </a:t>
            </a:r>
            <a:r>
              <a:rPr lang="en-US" sz="3600" dirty="0" err="1" smtClean="0"/>
              <a:t>materiallarini</a:t>
            </a:r>
            <a:r>
              <a:rPr lang="en-US" sz="3600" dirty="0" smtClean="0"/>
              <a:t> </a:t>
            </a:r>
            <a:r>
              <a:rPr lang="en-US" sz="3600" dirty="0" err="1" smtClean="0"/>
              <a:t>kompyuterga</a:t>
            </a:r>
            <a:r>
              <a:rPr lang="en-US" sz="3600" dirty="0" smtClean="0"/>
              <a:t> </a:t>
            </a:r>
            <a:r>
              <a:rPr lang="en-US" sz="3600" dirty="0" err="1" smtClean="0"/>
              <a:t>ulangan</a:t>
            </a:r>
            <a:r>
              <a:rPr lang="en-US" sz="3600" dirty="0" smtClean="0"/>
              <a:t> </a:t>
            </a:r>
            <a:r>
              <a:rPr lang="en-US" sz="3600" dirty="0" err="1" smtClean="0"/>
              <a:t>videoproektor</a:t>
            </a:r>
            <a:r>
              <a:rPr lang="en-US" sz="3600" dirty="0" smtClean="0"/>
              <a:t> </a:t>
            </a:r>
            <a:r>
              <a:rPr lang="en-US" sz="3600" dirty="0" err="1" smtClean="0"/>
              <a:t>orqali</a:t>
            </a:r>
            <a:r>
              <a:rPr lang="en-US" sz="3600" dirty="0" smtClean="0"/>
              <a:t> </a:t>
            </a:r>
            <a:r>
              <a:rPr lang="en-US" sz="3600" dirty="0" err="1" smtClean="0"/>
              <a:t>maxsus</a:t>
            </a:r>
            <a:r>
              <a:rPr lang="en-US" sz="3600" dirty="0" smtClean="0"/>
              <a:t> </a:t>
            </a:r>
            <a:r>
              <a:rPr lang="en-US" sz="3600" dirty="0" err="1" smtClean="0"/>
              <a:t>ekranga</a:t>
            </a:r>
            <a:r>
              <a:rPr lang="en-US" sz="3600" dirty="0" smtClean="0"/>
              <a:t> </a:t>
            </a:r>
            <a:r>
              <a:rPr lang="en-US" sz="3600" dirty="0" err="1" smtClean="0"/>
              <a:t>taqdimot</a:t>
            </a:r>
            <a:r>
              <a:rPr lang="en-US" sz="3600" dirty="0" smtClean="0"/>
              <a:t> </a:t>
            </a:r>
            <a:r>
              <a:rPr lang="en-US" sz="3600" dirty="0" err="1" smtClean="0"/>
              <a:t>etish</a:t>
            </a:r>
            <a:r>
              <a:rPr lang="en-US" sz="3600" dirty="0" smtClean="0"/>
              <a:t> </a:t>
            </a:r>
            <a:r>
              <a:rPr lang="en-US" sz="3600" dirty="0" err="1" smtClean="0"/>
              <a:t>mumkin</a:t>
            </a:r>
            <a:r>
              <a:rPr lang="en-US" sz="3600" dirty="0" smtClean="0"/>
              <a:t>. </a:t>
            </a:r>
            <a:r>
              <a:rPr lang="en-US" sz="3600" dirty="0" err="1" smtClean="0"/>
              <a:t>Kompyuter</a:t>
            </a:r>
            <a:r>
              <a:rPr lang="en-US" sz="3600" dirty="0" smtClean="0"/>
              <a:t> </a:t>
            </a:r>
            <a:r>
              <a:rPr lang="en-US" sz="3600" dirty="0" err="1" smtClean="0"/>
              <a:t>xotirasidagi</a:t>
            </a:r>
            <a:r>
              <a:rPr lang="en-US" sz="3600" dirty="0" smtClean="0"/>
              <a:t> </a:t>
            </a:r>
            <a:r>
              <a:rPr lang="en-US" sz="3600" dirty="0" err="1" smtClean="0"/>
              <a:t>yoki</a:t>
            </a:r>
            <a:r>
              <a:rPr lang="en-US" sz="3600" dirty="0" smtClean="0"/>
              <a:t> </a:t>
            </a:r>
            <a:r>
              <a:rPr lang="en-US" sz="3600" dirty="0" err="1" smtClean="0"/>
              <a:t>kompakt</a:t>
            </a:r>
            <a:r>
              <a:rPr lang="en-US" sz="3600" dirty="0" smtClean="0"/>
              <a:t> disk </a:t>
            </a:r>
            <a:r>
              <a:rPr lang="en-US" sz="3600" dirty="0" err="1" smtClean="0"/>
              <a:t>va</a:t>
            </a:r>
            <a:r>
              <a:rPr lang="en-US" sz="3600" dirty="0" smtClean="0"/>
              <a:t> </a:t>
            </a:r>
            <a:r>
              <a:rPr lang="en-US" sz="3600" dirty="0" err="1" smtClean="0"/>
              <a:t>oddiy</a:t>
            </a:r>
            <a:r>
              <a:rPr lang="en-US" sz="3600" dirty="0" smtClean="0"/>
              <a:t> </a:t>
            </a:r>
            <a:r>
              <a:rPr lang="en-US" sz="3600" dirty="0" err="1" smtClean="0"/>
              <a:t>disketadagi</a:t>
            </a:r>
            <a:r>
              <a:rPr lang="en-US" sz="3600" dirty="0" smtClean="0"/>
              <a:t> </a:t>
            </a:r>
            <a:r>
              <a:rPr lang="en-US" sz="3600" dirty="0" err="1" smtClean="0"/>
              <a:t>materiallarni</a:t>
            </a:r>
            <a:r>
              <a:rPr lang="en-US" sz="3600" dirty="0" smtClean="0"/>
              <a:t> </a:t>
            </a:r>
            <a:r>
              <a:rPr lang="en-US" sz="3600" dirty="0" err="1" smtClean="0"/>
              <a:t>videoproektor</a:t>
            </a:r>
            <a:r>
              <a:rPr lang="en-US" sz="3600" dirty="0" smtClean="0"/>
              <a:t> </a:t>
            </a:r>
            <a:r>
              <a:rPr lang="en-US" sz="3600" dirty="0" err="1" smtClean="0"/>
              <a:t>orqali</a:t>
            </a:r>
            <a:r>
              <a:rPr lang="en-US" sz="3600" dirty="0" smtClean="0"/>
              <a:t> </a:t>
            </a:r>
            <a:r>
              <a:rPr lang="en-US" sz="3600" dirty="0" err="1" smtClean="0"/>
              <a:t>ta’lim</a:t>
            </a:r>
            <a:r>
              <a:rPr lang="en-US" sz="3600" dirty="0" smtClean="0"/>
              <a:t> </a:t>
            </a:r>
            <a:r>
              <a:rPr lang="en-US" sz="3600" dirty="0" err="1" smtClean="0"/>
              <a:t>oluvchilarga</a:t>
            </a:r>
            <a:r>
              <a:rPr lang="en-US" sz="3600" dirty="0" smtClean="0"/>
              <a:t> </a:t>
            </a:r>
            <a:r>
              <a:rPr lang="en-US" sz="3600" dirty="0" err="1" smtClean="0"/>
              <a:t>namoyish</a:t>
            </a:r>
            <a:r>
              <a:rPr lang="en-US" sz="3600" dirty="0" smtClean="0"/>
              <a:t> </a:t>
            </a:r>
            <a:r>
              <a:rPr lang="en-US" sz="3600" dirty="0" err="1" smtClean="0"/>
              <a:t>qilish</a:t>
            </a:r>
            <a:r>
              <a:rPr lang="en-US" sz="3600" dirty="0" smtClean="0"/>
              <a:t> </a:t>
            </a:r>
            <a:r>
              <a:rPr lang="en-US" sz="3600" dirty="0" err="1" smtClean="0"/>
              <a:t>mumkin</a:t>
            </a:r>
            <a:r>
              <a:rPr lang="en-US" sz="3600" dirty="0" smtClean="0"/>
              <a:t>.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649066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46761"/>
            <a:ext cx="10515600" cy="1325563"/>
          </a:xfrm>
        </p:spPr>
        <p:txBody>
          <a:bodyPr/>
          <a:lstStyle/>
          <a:p>
            <a:pPr algn="ctr"/>
            <a:r>
              <a:rPr lang="en-US" b="1" dirty="0" err="1" smtClean="0"/>
              <a:t>Interfaol</a:t>
            </a:r>
            <a:r>
              <a:rPr lang="en-US" b="1" dirty="0" smtClean="0"/>
              <a:t> </a:t>
            </a:r>
            <a:r>
              <a:rPr lang="en-US" b="1" dirty="0" err="1" smtClean="0"/>
              <a:t>elektron</a:t>
            </a:r>
            <a:r>
              <a:rPr lang="en-US" b="1" dirty="0" smtClean="0"/>
              <a:t> </a:t>
            </a:r>
            <a:r>
              <a:rPr lang="en-US" b="1" dirty="0" err="1" smtClean="0"/>
              <a:t>doska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0251" y="1228299"/>
            <a:ext cx="11477767" cy="5486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- </a:t>
            </a:r>
            <a:r>
              <a:rPr lang="en-US" sz="3600" dirty="0" err="1"/>
              <a:t>bu</a:t>
            </a:r>
            <a:r>
              <a:rPr lang="en-US" sz="3600" dirty="0"/>
              <a:t> </a:t>
            </a:r>
            <a:r>
              <a:rPr lang="en-US" sz="3600" dirty="0" err="1"/>
              <a:t>kompyuter</a:t>
            </a:r>
            <a:r>
              <a:rPr lang="en-US" sz="3600" dirty="0"/>
              <a:t> </a:t>
            </a:r>
            <a:r>
              <a:rPr lang="en-US" sz="3600" dirty="0" err="1"/>
              <a:t>va</a:t>
            </a:r>
            <a:r>
              <a:rPr lang="en-US" sz="3600" dirty="0"/>
              <a:t> </a:t>
            </a:r>
            <a:r>
              <a:rPr lang="en-US" sz="3600" dirty="0" err="1"/>
              <a:t>kompyuter</a:t>
            </a:r>
            <a:r>
              <a:rPr lang="en-US" sz="3600" dirty="0"/>
              <a:t> </a:t>
            </a:r>
            <a:r>
              <a:rPr lang="en-US" sz="3600" dirty="0" err="1"/>
              <a:t>bilan</a:t>
            </a:r>
            <a:r>
              <a:rPr lang="en-US" sz="3600" dirty="0"/>
              <a:t> </a:t>
            </a:r>
            <a:r>
              <a:rPr lang="en-US" sz="3600" dirty="0" err="1"/>
              <a:t>o'zaro</a:t>
            </a:r>
            <a:r>
              <a:rPr lang="en-US" sz="3600" dirty="0"/>
              <a:t> </a:t>
            </a:r>
            <a:r>
              <a:rPr lang="en-US" sz="3600" dirty="0" err="1"/>
              <a:t>ta'sirlashish</a:t>
            </a:r>
            <a:r>
              <a:rPr lang="en-US" sz="3600" dirty="0"/>
              <a:t> </a:t>
            </a:r>
            <a:r>
              <a:rPr lang="en-US" sz="3600" dirty="0" err="1"/>
              <a:t>funktsiyasiga</a:t>
            </a:r>
            <a:r>
              <a:rPr lang="en-US" sz="3600" dirty="0"/>
              <a:t> </a:t>
            </a:r>
            <a:r>
              <a:rPr lang="en-US" sz="3600" dirty="0" err="1"/>
              <a:t>ega</a:t>
            </a:r>
            <a:r>
              <a:rPr lang="en-US" sz="3600" dirty="0"/>
              <a:t> </a:t>
            </a:r>
            <a:r>
              <a:rPr lang="en-US" sz="3600" dirty="0" err="1"/>
              <a:t>kompyuterga</a:t>
            </a:r>
            <a:r>
              <a:rPr lang="en-US" sz="3600" dirty="0"/>
              <a:t> </a:t>
            </a:r>
            <a:r>
              <a:rPr lang="en-US" sz="3600" dirty="0" err="1"/>
              <a:t>asoslangan</a:t>
            </a:r>
            <a:r>
              <a:rPr lang="en-US" sz="3600" dirty="0"/>
              <a:t> </a:t>
            </a:r>
            <a:r>
              <a:rPr lang="en-US" sz="3600" dirty="0" err="1"/>
              <a:t>kirish</a:t>
            </a:r>
            <a:r>
              <a:rPr lang="en-US" sz="3600" dirty="0"/>
              <a:t> </a:t>
            </a:r>
            <a:r>
              <a:rPr lang="en-US" sz="3600" dirty="0" err="1"/>
              <a:t>moslamasi</a:t>
            </a:r>
            <a:r>
              <a:rPr lang="en-US" sz="3600" dirty="0"/>
              <a:t>. </a:t>
            </a:r>
            <a:r>
              <a:rPr lang="en-US" sz="3600" dirty="0" err="1"/>
              <a:t>Proyektorlar</a:t>
            </a:r>
            <a:r>
              <a:rPr lang="en-US" sz="3600" dirty="0"/>
              <a:t> </a:t>
            </a:r>
            <a:r>
              <a:rPr lang="en-US" sz="3600" dirty="0" err="1"/>
              <a:t>va</a:t>
            </a:r>
            <a:r>
              <a:rPr lang="en-US" sz="3600" dirty="0"/>
              <a:t> </a:t>
            </a:r>
            <a:r>
              <a:rPr lang="en-US" sz="3600" dirty="0" err="1"/>
              <a:t>kompyuterlar</a:t>
            </a:r>
            <a:r>
              <a:rPr lang="en-US" sz="3600" dirty="0"/>
              <a:t> </a:t>
            </a:r>
            <a:r>
              <a:rPr lang="en-US" sz="3600" dirty="0" err="1"/>
              <a:t>bilan</a:t>
            </a:r>
            <a:r>
              <a:rPr lang="en-US" sz="3600" dirty="0"/>
              <a:t> </a:t>
            </a:r>
            <a:r>
              <a:rPr lang="en-US" sz="3600" dirty="0" err="1"/>
              <a:t>onlayn</a:t>
            </a:r>
            <a:r>
              <a:rPr lang="en-US" sz="3600" dirty="0"/>
              <a:t> </a:t>
            </a:r>
            <a:r>
              <a:rPr lang="en-US" sz="3600" dirty="0" err="1"/>
              <a:t>foydalanish</a:t>
            </a:r>
            <a:r>
              <a:rPr lang="en-US" sz="3600" dirty="0"/>
              <a:t> </a:t>
            </a:r>
            <a:r>
              <a:rPr lang="en-US" sz="3600" dirty="0" err="1"/>
              <a:t>va</a:t>
            </a:r>
            <a:r>
              <a:rPr lang="en-US" sz="3600" dirty="0"/>
              <a:t> </a:t>
            </a:r>
            <a:r>
              <a:rPr lang="en-US" sz="3600" dirty="0" err="1"/>
              <a:t>kompyuter</a:t>
            </a:r>
            <a:r>
              <a:rPr lang="en-US" sz="3600" dirty="0"/>
              <a:t> </a:t>
            </a:r>
            <a:r>
              <a:rPr lang="en-US" sz="3600" dirty="0" err="1"/>
              <a:t>ma'lumotlarini</a:t>
            </a:r>
            <a:r>
              <a:rPr lang="en-US" sz="3600" dirty="0"/>
              <a:t> </a:t>
            </a:r>
            <a:r>
              <a:rPr lang="en-US" sz="3600" dirty="0" err="1"/>
              <a:t>qayta</a:t>
            </a:r>
            <a:r>
              <a:rPr lang="en-US" sz="3600" dirty="0"/>
              <a:t> </a:t>
            </a:r>
            <a:r>
              <a:rPr lang="en-US" sz="3600" dirty="0" err="1"/>
              <a:t>ishlash</a:t>
            </a:r>
            <a:r>
              <a:rPr lang="en-US" sz="3600" dirty="0"/>
              <a:t> </a:t>
            </a:r>
            <a:r>
              <a:rPr lang="en-US" sz="3600" dirty="0" err="1"/>
              <a:t>funktsiyalaridan</a:t>
            </a:r>
            <a:r>
              <a:rPr lang="en-US" sz="3600" dirty="0"/>
              <a:t> </a:t>
            </a:r>
            <a:r>
              <a:rPr lang="en-US" sz="3600" dirty="0" err="1"/>
              <a:t>foydalanish</a:t>
            </a:r>
            <a:r>
              <a:rPr lang="en-US" sz="3600" dirty="0"/>
              <a:t> </a:t>
            </a:r>
            <a:r>
              <a:rPr lang="en-US" sz="3600" dirty="0" err="1"/>
              <a:t>orqali</a:t>
            </a:r>
            <a:r>
              <a:rPr lang="en-US" sz="3600" dirty="0"/>
              <a:t> </a:t>
            </a:r>
            <a:r>
              <a:rPr lang="en-US" sz="3600" dirty="0" err="1"/>
              <a:t>yozish</a:t>
            </a:r>
            <a:r>
              <a:rPr lang="en-US" sz="3600" dirty="0"/>
              <a:t>, </a:t>
            </a:r>
            <a:r>
              <a:rPr lang="en-US" sz="3600" dirty="0" err="1"/>
              <a:t>belgilash</a:t>
            </a:r>
            <a:r>
              <a:rPr lang="en-US" sz="3600" dirty="0"/>
              <a:t>, </a:t>
            </a:r>
            <a:r>
              <a:rPr lang="en-US" sz="3600" dirty="0" err="1"/>
              <a:t>geometrik</a:t>
            </a:r>
            <a:r>
              <a:rPr lang="en-US" sz="3600" dirty="0"/>
              <a:t> </a:t>
            </a:r>
            <a:r>
              <a:rPr lang="en-US" sz="3600" dirty="0" err="1"/>
              <a:t>chizish</a:t>
            </a:r>
            <a:r>
              <a:rPr lang="en-US" sz="3600" dirty="0"/>
              <a:t>, </a:t>
            </a:r>
            <a:r>
              <a:rPr lang="en-US" sz="3600" dirty="0" err="1"/>
              <a:t>tahrirlash</a:t>
            </a:r>
            <a:r>
              <a:rPr lang="en-US" sz="3600" dirty="0"/>
              <a:t> </a:t>
            </a:r>
            <a:r>
              <a:rPr lang="en-US" sz="3600" dirty="0" err="1"/>
              <a:t>va</a:t>
            </a:r>
            <a:r>
              <a:rPr lang="en-US" sz="3600" dirty="0"/>
              <a:t> </a:t>
            </a:r>
            <a:r>
              <a:rPr lang="en-US" sz="3600" dirty="0" err="1"/>
              <a:t>boshqalarni</a:t>
            </a:r>
            <a:r>
              <a:rPr lang="en-US" sz="3600" dirty="0"/>
              <a:t> </a:t>
            </a:r>
            <a:r>
              <a:rPr lang="en-US" sz="3600" dirty="0" err="1"/>
              <a:t>osongina</a:t>
            </a:r>
            <a:r>
              <a:rPr lang="en-US" sz="3600" dirty="0"/>
              <a:t> </a:t>
            </a:r>
            <a:r>
              <a:rPr lang="en-US" sz="3600" dirty="0" err="1"/>
              <a:t>amalga</a:t>
            </a:r>
            <a:r>
              <a:rPr lang="en-US" sz="3600" dirty="0"/>
              <a:t> </a:t>
            </a:r>
            <a:r>
              <a:rPr lang="en-US" sz="3600" dirty="0" err="1"/>
              <a:t>oshirishi</a:t>
            </a:r>
            <a:r>
              <a:rPr lang="en-US" sz="3600" dirty="0"/>
              <a:t> </a:t>
            </a:r>
            <a:r>
              <a:rPr lang="en-US" sz="3600" dirty="0" err="1"/>
              <a:t>mumkin</a:t>
            </a:r>
            <a:r>
              <a:rPr lang="en-US" sz="3600" dirty="0"/>
              <a:t>. </a:t>
            </a:r>
            <a:r>
              <a:rPr lang="en-US" sz="3600" dirty="0" err="1"/>
              <a:t>Bosib</a:t>
            </a:r>
            <a:r>
              <a:rPr lang="en-US" sz="3600" dirty="0"/>
              <a:t> </a:t>
            </a:r>
            <a:r>
              <a:rPr lang="en-US" sz="3600" dirty="0" err="1"/>
              <a:t>chiqarish</a:t>
            </a:r>
            <a:r>
              <a:rPr lang="en-US" sz="3600" dirty="0"/>
              <a:t>, </a:t>
            </a:r>
            <a:r>
              <a:rPr lang="en-US" sz="3600" dirty="0" err="1"/>
              <a:t>saqlash</a:t>
            </a:r>
            <a:r>
              <a:rPr lang="en-US" sz="3600" dirty="0"/>
              <a:t> </a:t>
            </a:r>
            <a:r>
              <a:rPr lang="en-US" sz="3600" dirty="0" err="1"/>
              <a:t>va</a:t>
            </a:r>
            <a:r>
              <a:rPr lang="en-US" sz="3600" dirty="0"/>
              <a:t> </a:t>
            </a:r>
            <a:r>
              <a:rPr lang="en-US" sz="3600" dirty="0" err="1"/>
              <a:t>boshqa</a:t>
            </a:r>
            <a:r>
              <a:rPr lang="en-US" sz="3600" dirty="0"/>
              <a:t> </a:t>
            </a:r>
            <a:r>
              <a:rPr lang="en-US" sz="3600" dirty="0" err="1"/>
              <a:t>funktsiyalar</a:t>
            </a:r>
            <a:r>
              <a:rPr lang="en-US" sz="3600" dirty="0"/>
              <a:t>. </a:t>
            </a:r>
            <a:r>
              <a:rPr lang="en-US" sz="3600" dirty="0" err="1"/>
              <a:t>Elektron</a:t>
            </a:r>
            <a:r>
              <a:rPr lang="en-US" sz="3600" dirty="0"/>
              <a:t> </a:t>
            </a:r>
            <a:r>
              <a:rPr lang="en-US" sz="3600" dirty="0" err="1"/>
              <a:t>doska</a:t>
            </a:r>
            <a:r>
              <a:rPr lang="en-US" sz="3600" dirty="0"/>
              <a:t> </a:t>
            </a:r>
            <a:r>
              <a:rPr lang="en-US" sz="3600" dirty="0" err="1"/>
              <a:t>kelajakda</a:t>
            </a:r>
            <a:r>
              <a:rPr lang="en-US" sz="3600" dirty="0"/>
              <a:t> </a:t>
            </a:r>
            <a:r>
              <a:rPr lang="en-US" sz="3600" dirty="0" err="1"/>
              <a:t>zamonaviy</a:t>
            </a:r>
            <a:r>
              <a:rPr lang="en-US" sz="3600" dirty="0"/>
              <a:t> </a:t>
            </a:r>
            <a:r>
              <a:rPr lang="en-US" sz="3600" dirty="0" err="1"/>
              <a:t>o'qitish</a:t>
            </a:r>
            <a:r>
              <a:rPr lang="en-US" sz="3600" dirty="0"/>
              <a:t>, </a:t>
            </a:r>
            <a:r>
              <a:rPr lang="en-US" sz="3600" dirty="0" err="1"/>
              <a:t>ofis</a:t>
            </a:r>
            <a:r>
              <a:rPr lang="en-US" sz="3600" dirty="0"/>
              <a:t> </a:t>
            </a:r>
            <a:r>
              <a:rPr lang="en-US" sz="3600" dirty="0" err="1"/>
              <a:t>uchrashuvlari</a:t>
            </a:r>
            <a:r>
              <a:rPr lang="en-US" sz="3600" dirty="0"/>
              <a:t>, </a:t>
            </a:r>
            <a:r>
              <a:rPr lang="en-US" sz="3600" dirty="0" err="1"/>
              <a:t>masofaviy</a:t>
            </a:r>
            <a:r>
              <a:rPr lang="en-US" sz="3600" dirty="0"/>
              <a:t> </a:t>
            </a:r>
            <a:r>
              <a:rPr lang="en-US" sz="3600" dirty="0" err="1"/>
              <a:t>ta'lim</a:t>
            </a:r>
            <a:r>
              <a:rPr lang="en-US" sz="3600" dirty="0"/>
              <a:t> </a:t>
            </a:r>
            <a:r>
              <a:rPr lang="en-US" sz="3600" dirty="0" err="1"/>
              <a:t>va</a:t>
            </a:r>
            <a:r>
              <a:rPr lang="en-US" sz="3600" dirty="0"/>
              <a:t> </a:t>
            </a:r>
            <a:r>
              <a:rPr lang="en-US" sz="3600" dirty="0" err="1"/>
              <a:t>ma'lumot</a:t>
            </a:r>
            <a:r>
              <a:rPr lang="en-US" sz="3600" dirty="0"/>
              <a:t> </a:t>
            </a:r>
            <a:r>
              <a:rPr lang="en-US" sz="3600" dirty="0" err="1"/>
              <a:t>almashishning</a:t>
            </a:r>
            <a:r>
              <a:rPr lang="en-US" sz="3600" dirty="0"/>
              <a:t> </a:t>
            </a:r>
            <a:r>
              <a:rPr lang="en-US" sz="3600" dirty="0" err="1"/>
              <a:t>asosiy</a:t>
            </a:r>
            <a:r>
              <a:rPr lang="en-US" sz="3600" dirty="0"/>
              <a:t> </a:t>
            </a:r>
            <a:r>
              <a:rPr lang="en-US" sz="3600" dirty="0" err="1"/>
              <a:t>vositasiga</a:t>
            </a:r>
            <a:r>
              <a:rPr lang="en-US" sz="3600" dirty="0"/>
              <a:t> </a:t>
            </a:r>
            <a:r>
              <a:rPr lang="en-US" sz="3600" dirty="0" err="1"/>
              <a:t>aylanadi</a:t>
            </a:r>
            <a:r>
              <a:rPr lang="en-US" sz="3600" dirty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4121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23582"/>
          </a:xfrm>
        </p:spPr>
        <p:txBody>
          <a:bodyPr/>
          <a:lstStyle/>
          <a:p>
            <a:pPr algn="ctr"/>
            <a:r>
              <a:rPr lang="en-US" dirty="0" err="1" smtClean="0"/>
              <a:t>Ta’lim</a:t>
            </a:r>
            <a:r>
              <a:rPr lang="en-US" dirty="0" smtClean="0"/>
              <a:t> </a:t>
            </a:r>
            <a:r>
              <a:rPr lang="en-US" dirty="0" err="1" smtClean="0"/>
              <a:t>vositalari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0251" y="1023582"/>
            <a:ext cx="11505061" cy="57184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b="1" dirty="0" err="1" smtClean="0"/>
              <a:t>Ta’lim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vositalari</a:t>
            </a:r>
            <a:r>
              <a:rPr lang="en-US" sz="4000" dirty="0" smtClean="0"/>
              <a:t> - </a:t>
            </a:r>
            <a:r>
              <a:rPr lang="en-US" sz="4000" dirty="0" err="1" smtClean="0"/>
              <a:t>o‘quv</a:t>
            </a:r>
            <a:r>
              <a:rPr lang="en-US" sz="4000" dirty="0" smtClean="0"/>
              <a:t> </a:t>
            </a:r>
            <a:r>
              <a:rPr lang="en-US" sz="4000" dirty="0" err="1" smtClean="0"/>
              <a:t>materialini</a:t>
            </a:r>
            <a:r>
              <a:rPr lang="en-US" sz="4000" dirty="0" smtClean="0"/>
              <a:t> </a:t>
            </a:r>
            <a:r>
              <a:rPr lang="en-US" sz="4000" dirty="0" err="1" smtClean="0"/>
              <a:t>ko‘rgazmali</a:t>
            </a:r>
            <a:r>
              <a:rPr lang="en-US" sz="4000" dirty="0" smtClean="0"/>
              <a:t> </a:t>
            </a:r>
            <a:r>
              <a:rPr lang="en-US" sz="4000" dirty="0" err="1" smtClean="0"/>
              <a:t>taqdim</a:t>
            </a:r>
            <a:r>
              <a:rPr lang="en-US" sz="4000" dirty="0" smtClean="0"/>
              <a:t> </a:t>
            </a:r>
            <a:r>
              <a:rPr lang="en-US" sz="4000" dirty="0" err="1" smtClean="0"/>
              <a:t>etish</a:t>
            </a:r>
            <a:r>
              <a:rPr lang="en-US" sz="4000" dirty="0" smtClean="0"/>
              <a:t> </a:t>
            </a:r>
            <a:r>
              <a:rPr lang="en-US" sz="4000" dirty="0" err="1" smtClean="0"/>
              <a:t>va</a:t>
            </a:r>
            <a:r>
              <a:rPr lang="en-US" sz="4000" dirty="0" smtClean="0"/>
              <a:t> </a:t>
            </a:r>
            <a:r>
              <a:rPr lang="en-US" sz="4000" dirty="0" err="1" smtClean="0"/>
              <a:t>shu</a:t>
            </a:r>
            <a:r>
              <a:rPr lang="en-US" sz="4000" dirty="0" smtClean="0"/>
              <a:t> </a:t>
            </a:r>
            <a:r>
              <a:rPr lang="en-US" sz="4000" dirty="0" err="1" smtClean="0"/>
              <a:t>bilan</a:t>
            </a:r>
            <a:r>
              <a:rPr lang="en-US" sz="4000" dirty="0" smtClean="0"/>
              <a:t> </a:t>
            </a:r>
            <a:r>
              <a:rPr lang="en-US" sz="4000" dirty="0" err="1" smtClean="0"/>
              <a:t>birga</a:t>
            </a:r>
            <a:r>
              <a:rPr lang="en-US" sz="4000" dirty="0" smtClean="0"/>
              <a:t> </a:t>
            </a:r>
            <a:r>
              <a:rPr lang="en-US" sz="4000" dirty="0" err="1" smtClean="0"/>
              <a:t>o‘qitish</a:t>
            </a:r>
            <a:r>
              <a:rPr lang="en-US" sz="4000" dirty="0" smtClean="0"/>
              <a:t> </a:t>
            </a:r>
            <a:r>
              <a:rPr lang="en-US" sz="4000" dirty="0" err="1" smtClean="0"/>
              <a:t>samaradorligini</a:t>
            </a:r>
            <a:r>
              <a:rPr lang="en-US" sz="4000" dirty="0" smtClean="0"/>
              <a:t> </a:t>
            </a:r>
            <a:r>
              <a:rPr lang="en-US" sz="4000" dirty="0" err="1" smtClean="0"/>
              <a:t>oshiruvchi</a:t>
            </a:r>
            <a:r>
              <a:rPr lang="en-US" sz="4000" dirty="0" smtClean="0"/>
              <a:t> </a:t>
            </a:r>
            <a:r>
              <a:rPr lang="en-US" sz="4000" dirty="0" err="1" smtClean="0"/>
              <a:t>yordamchi</a:t>
            </a:r>
            <a:r>
              <a:rPr lang="en-US" sz="4000" dirty="0" smtClean="0"/>
              <a:t> </a:t>
            </a:r>
            <a:r>
              <a:rPr lang="en-US" sz="4000" dirty="0" err="1" smtClean="0"/>
              <a:t>materiallar</a:t>
            </a:r>
            <a:r>
              <a:rPr lang="en-US" sz="4000" dirty="0" smtClean="0"/>
              <a:t> </a:t>
            </a:r>
            <a:r>
              <a:rPr lang="en-US" sz="4000" dirty="0" err="1" smtClean="0"/>
              <a:t>hisoblanadi</a:t>
            </a:r>
            <a:r>
              <a:rPr lang="en-US" sz="4000" dirty="0" smtClean="0"/>
              <a:t>. </a:t>
            </a:r>
          </a:p>
          <a:p>
            <a:pPr marL="0" indent="0" algn="just">
              <a:buNone/>
            </a:pPr>
            <a:r>
              <a:rPr lang="en-US" sz="4000" dirty="0" err="1" smtClean="0"/>
              <a:t>O‘quv</a:t>
            </a:r>
            <a:r>
              <a:rPr lang="en-US" sz="4000" dirty="0" smtClean="0"/>
              <a:t> </a:t>
            </a:r>
            <a:r>
              <a:rPr lang="en-US" sz="4000" dirty="0" err="1" smtClean="0"/>
              <a:t>jarayonida</a:t>
            </a:r>
            <a:r>
              <a:rPr lang="en-US" sz="4000" dirty="0" smtClean="0"/>
              <a:t> </a:t>
            </a:r>
            <a:r>
              <a:rPr lang="en-US" sz="4000" dirty="0" err="1" smtClean="0"/>
              <a:t>qo‘llaniluvchi</a:t>
            </a:r>
            <a:r>
              <a:rPr lang="en-US" sz="4000" dirty="0" smtClean="0"/>
              <a:t> </a:t>
            </a:r>
            <a:r>
              <a:rPr lang="en-US" sz="4000" dirty="0" err="1" smtClean="0"/>
              <a:t>barcha</a:t>
            </a:r>
            <a:r>
              <a:rPr lang="en-US" sz="4000" dirty="0" smtClean="0"/>
              <a:t> </a:t>
            </a:r>
            <a:r>
              <a:rPr lang="en-US" sz="4000" dirty="0" err="1" smtClean="0"/>
              <a:t>texnik</a:t>
            </a:r>
            <a:r>
              <a:rPr lang="en-US" sz="4000" dirty="0" smtClean="0"/>
              <a:t> </a:t>
            </a:r>
            <a:r>
              <a:rPr lang="en-US" sz="4000" dirty="0" err="1" smtClean="0"/>
              <a:t>qurollar</a:t>
            </a:r>
            <a:r>
              <a:rPr lang="en-US" sz="4000" dirty="0" smtClean="0"/>
              <a:t>, </a:t>
            </a:r>
            <a:r>
              <a:rPr lang="en-US" sz="4000" dirty="0" err="1" smtClean="0"/>
              <a:t>ko‘rgazmali</a:t>
            </a:r>
            <a:r>
              <a:rPr lang="en-US" sz="4000" dirty="0" smtClean="0"/>
              <a:t> </a:t>
            </a:r>
            <a:r>
              <a:rPr lang="en-US" sz="4000" dirty="0" err="1" smtClean="0"/>
              <a:t>materiallar</a:t>
            </a:r>
            <a:r>
              <a:rPr lang="en-US" sz="4000" dirty="0" smtClean="0"/>
              <a:t> </a:t>
            </a:r>
            <a:r>
              <a:rPr lang="en-US" sz="4000" dirty="0" err="1" smtClean="0"/>
              <a:t>ta’lim</a:t>
            </a:r>
            <a:r>
              <a:rPr lang="en-US" sz="4000" dirty="0" smtClean="0"/>
              <a:t> </a:t>
            </a:r>
            <a:r>
              <a:rPr lang="en-US" sz="4000" dirty="0" err="1" smtClean="0"/>
              <a:t>vositalari</a:t>
            </a:r>
            <a:r>
              <a:rPr lang="en-US" sz="4000" dirty="0" smtClean="0"/>
              <a:t> </a:t>
            </a:r>
            <a:r>
              <a:rPr lang="en-US" sz="4000" dirty="0" err="1" smtClean="0"/>
              <a:t>bo‘lib</a:t>
            </a:r>
            <a:r>
              <a:rPr lang="en-US" sz="4000" dirty="0" smtClean="0"/>
              <a:t>, </a:t>
            </a:r>
            <a:r>
              <a:rPr lang="en-US" sz="4000" dirty="0" err="1" smtClean="0"/>
              <a:t>ulardan</a:t>
            </a:r>
            <a:r>
              <a:rPr lang="en-US" sz="4000" dirty="0" smtClean="0"/>
              <a:t> </a:t>
            </a:r>
            <a:r>
              <a:rPr lang="en-US" sz="4000" dirty="0" err="1" smtClean="0"/>
              <a:t>foydalanish</a:t>
            </a:r>
            <a:r>
              <a:rPr lang="en-US" sz="4000" dirty="0" smtClean="0"/>
              <a:t> </a:t>
            </a:r>
            <a:r>
              <a:rPr lang="en-US" sz="4000" dirty="0" err="1" smtClean="0"/>
              <a:t>ta’limning</a:t>
            </a:r>
            <a:r>
              <a:rPr lang="en-US" sz="4000" dirty="0" smtClean="0"/>
              <a:t> </a:t>
            </a:r>
            <a:r>
              <a:rPr lang="en-US" sz="4000" dirty="0" err="1" smtClean="0"/>
              <a:t>asosiy</a:t>
            </a:r>
            <a:r>
              <a:rPr lang="en-US" sz="4000" dirty="0" smtClean="0"/>
              <a:t> </a:t>
            </a:r>
            <a:r>
              <a:rPr lang="en-US" sz="4000" dirty="0" err="1" smtClean="0"/>
              <a:t>maqsadi</a:t>
            </a:r>
            <a:r>
              <a:rPr lang="en-US" sz="4000" dirty="0" smtClean="0"/>
              <a:t> – </a:t>
            </a:r>
            <a:r>
              <a:rPr lang="en-US" sz="4000" dirty="0" err="1" smtClean="0"/>
              <a:t>qisqa</a:t>
            </a:r>
            <a:r>
              <a:rPr lang="en-US" sz="4000" dirty="0" smtClean="0"/>
              <a:t> </a:t>
            </a:r>
            <a:r>
              <a:rPr lang="en-US" sz="4000" dirty="0" err="1" smtClean="0"/>
              <a:t>muddatda</a:t>
            </a:r>
            <a:r>
              <a:rPr lang="en-US" sz="4000" dirty="0" smtClean="0"/>
              <a:t> </a:t>
            </a:r>
            <a:r>
              <a:rPr lang="en-US" sz="4000" dirty="0" err="1" smtClean="0"/>
              <a:t>yuqori</a:t>
            </a:r>
            <a:r>
              <a:rPr lang="en-US" sz="4000" dirty="0" smtClean="0"/>
              <a:t> </a:t>
            </a:r>
            <a:r>
              <a:rPr lang="en-US" sz="4000" dirty="0" err="1" smtClean="0"/>
              <a:t>samaradorlikka</a:t>
            </a:r>
            <a:r>
              <a:rPr lang="en-US" sz="4000" dirty="0" smtClean="0"/>
              <a:t> </a:t>
            </a:r>
            <a:r>
              <a:rPr lang="en-US" sz="4000" dirty="0" err="1" smtClean="0"/>
              <a:t>erishish</a:t>
            </a:r>
            <a:r>
              <a:rPr lang="en-US" sz="4000" dirty="0" smtClean="0"/>
              <a:t> </a:t>
            </a:r>
            <a:r>
              <a:rPr lang="en-US" sz="4000" dirty="0" err="1" smtClean="0"/>
              <a:t>uchun</a:t>
            </a:r>
            <a:r>
              <a:rPr lang="en-US" sz="4000" dirty="0" smtClean="0"/>
              <a:t> </a:t>
            </a:r>
            <a:r>
              <a:rPr lang="en-US" sz="4000" dirty="0" err="1" smtClean="0"/>
              <a:t>zarur</a:t>
            </a:r>
            <a:r>
              <a:rPr lang="en-US" sz="4000" dirty="0" smtClean="0"/>
              <a:t> </a:t>
            </a:r>
            <a:r>
              <a:rPr lang="en-US" sz="4000" dirty="0" err="1" smtClean="0"/>
              <a:t>shart-sharoitni</a:t>
            </a:r>
            <a:r>
              <a:rPr lang="en-US" sz="4000" dirty="0" smtClean="0"/>
              <a:t> </a:t>
            </a:r>
            <a:r>
              <a:rPr lang="en-US" sz="4000" dirty="0" err="1" smtClean="0"/>
              <a:t>yuzaga</a:t>
            </a:r>
            <a:r>
              <a:rPr lang="en-US" sz="4000" dirty="0" smtClean="0"/>
              <a:t> </a:t>
            </a:r>
            <a:r>
              <a:rPr lang="en-US" sz="4000" dirty="0" err="1" smtClean="0"/>
              <a:t>keltiradi</a:t>
            </a:r>
            <a:r>
              <a:rPr lang="en-US" sz="4000" dirty="0" smtClean="0"/>
              <a:t>.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73819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6728" y="150125"/>
            <a:ext cx="11423176" cy="60268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400" dirty="0" err="1" smtClean="0"/>
              <a:t>S.I.Arxangelskiy</a:t>
            </a:r>
            <a:r>
              <a:rPr lang="en-US" sz="4400" dirty="0" smtClean="0"/>
              <a:t> (1882-1958) </a:t>
            </a:r>
            <a:r>
              <a:rPr lang="en-US" sz="4400" dirty="0" err="1" smtClean="0"/>
              <a:t>ma’lum</a:t>
            </a:r>
            <a:r>
              <a:rPr lang="en-US" sz="4400" dirty="0" smtClean="0"/>
              <a:t> </a:t>
            </a:r>
            <a:r>
              <a:rPr lang="en-US" sz="4400" dirty="0" err="1" smtClean="0"/>
              <a:t>bir</a:t>
            </a:r>
            <a:r>
              <a:rPr lang="en-US" sz="4400" dirty="0" smtClean="0"/>
              <a:t> </a:t>
            </a:r>
            <a:r>
              <a:rPr lang="en-US" sz="4400" dirty="0" err="1" smtClean="0"/>
              <a:t>didaktik</a:t>
            </a:r>
            <a:r>
              <a:rPr lang="en-US" sz="4400" dirty="0" smtClean="0"/>
              <a:t> </a:t>
            </a:r>
            <a:r>
              <a:rPr lang="en-US" sz="4400" dirty="0" err="1" smtClean="0"/>
              <a:t>funksiyani</a:t>
            </a:r>
            <a:r>
              <a:rPr lang="en-US" sz="4400" dirty="0" smtClean="0"/>
              <a:t> </a:t>
            </a:r>
            <a:r>
              <a:rPr lang="en-US" sz="4400" dirty="0" err="1" smtClean="0"/>
              <a:t>bajarish</a:t>
            </a:r>
            <a:r>
              <a:rPr lang="en-US" sz="4400" dirty="0" smtClean="0"/>
              <a:t> </a:t>
            </a:r>
            <a:r>
              <a:rPr lang="en-US" sz="4400" dirty="0" err="1" smtClean="0"/>
              <a:t>imkoniyatiga</a:t>
            </a:r>
            <a:r>
              <a:rPr lang="en-US" sz="4400" dirty="0" smtClean="0"/>
              <a:t> </a:t>
            </a:r>
            <a:r>
              <a:rPr lang="en-US" sz="4400" dirty="0" err="1" smtClean="0"/>
              <a:t>ega</a:t>
            </a:r>
            <a:r>
              <a:rPr lang="en-US" sz="4400" dirty="0" smtClean="0"/>
              <a:t> </a:t>
            </a:r>
            <a:r>
              <a:rPr lang="en-US" sz="4400" dirty="0" err="1" smtClean="0"/>
              <a:t>materiallarni</a:t>
            </a:r>
            <a:r>
              <a:rPr lang="en-US" sz="4400" dirty="0" smtClean="0"/>
              <a:t> </a:t>
            </a:r>
            <a:r>
              <a:rPr lang="en-US" sz="4400" dirty="0" err="1" smtClean="0"/>
              <a:t>vositalar</a:t>
            </a:r>
            <a:r>
              <a:rPr lang="en-US" sz="4400" dirty="0" smtClean="0"/>
              <a:t> </a:t>
            </a:r>
            <a:r>
              <a:rPr lang="en-US" sz="4400" dirty="0" err="1" smtClean="0"/>
              <a:t>sifatida</a:t>
            </a:r>
            <a:r>
              <a:rPr lang="en-US" sz="4400" dirty="0" smtClean="0"/>
              <a:t> </a:t>
            </a:r>
            <a:r>
              <a:rPr lang="en-US" sz="4400" dirty="0" err="1" smtClean="0"/>
              <a:t>e’tirof</a:t>
            </a:r>
            <a:r>
              <a:rPr lang="en-US" sz="4400" dirty="0" smtClean="0"/>
              <a:t> </a:t>
            </a:r>
            <a:r>
              <a:rPr lang="en-US" sz="4400" dirty="0" err="1" smtClean="0"/>
              <a:t>etadi</a:t>
            </a:r>
            <a:r>
              <a:rPr lang="en-US" sz="4400" dirty="0" smtClean="0"/>
              <a:t> </a:t>
            </a:r>
            <a:r>
              <a:rPr lang="en-US" sz="4400" dirty="0" err="1" smtClean="0"/>
              <a:t>va</a:t>
            </a:r>
            <a:r>
              <a:rPr lang="en-US" sz="4400" dirty="0" smtClean="0"/>
              <a:t> </a:t>
            </a:r>
            <a:r>
              <a:rPr lang="en-US" sz="4400" dirty="0" err="1" smtClean="0"/>
              <a:t>didaktik</a:t>
            </a:r>
            <a:r>
              <a:rPr lang="en-US" sz="4400" dirty="0" smtClean="0"/>
              <a:t> </a:t>
            </a:r>
            <a:r>
              <a:rPr lang="en-US" sz="4400" dirty="0" err="1" smtClean="0"/>
              <a:t>vositalarni</a:t>
            </a:r>
            <a:r>
              <a:rPr lang="en-US" sz="4400" dirty="0" smtClean="0"/>
              <a:t> </a:t>
            </a:r>
            <a:r>
              <a:rPr lang="en-US" sz="4400" dirty="0" err="1" smtClean="0"/>
              <a:t>kapital</a:t>
            </a:r>
            <a:r>
              <a:rPr lang="en-US" sz="4400" dirty="0" smtClean="0"/>
              <a:t> </a:t>
            </a:r>
            <a:r>
              <a:rPr lang="en-US" sz="4400" dirty="0" err="1" smtClean="0"/>
              <a:t>hamda</a:t>
            </a:r>
            <a:r>
              <a:rPr lang="en-US" sz="4400" dirty="0" smtClean="0"/>
              <a:t> </a:t>
            </a:r>
            <a:r>
              <a:rPr lang="en-US" sz="4400" dirty="0" err="1" smtClean="0"/>
              <a:t>joriy</a:t>
            </a:r>
            <a:r>
              <a:rPr lang="en-US" sz="4400" dirty="0" smtClean="0"/>
              <a:t> </a:t>
            </a:r>
            <a:r>
              <a:rPr lang="en-US" sz="4400" dirty="0" err="1" smtClean="0"/>
              <a:t>vositalar</a:t>
            </a:r>
            <a:r>
              <a:rPr lang="en-US" sz="4400" dirty="0" smtClean="0"/>
              <a:t> </a:t>
            </a:r>
            <a:r>
              <a:rPr lang="en-US" sz="4400" dirty="0" err="1" smtClean="0"/>
              <a:t>sifatida</a:t>
            </a:r>
            <a:r>
              <a:rPr lang="en-US" sz="4400" dirty="0" smtClean="0"/>
              <a:t> </a:t>
            </a:r>
            <a:r>
              <a:rPr lang="en-US" sz="4400" dirty="0" err="1" smtClean="0"/>
              <a:t>guruhlarga</a:t>
            </a:r>
            <a:r>
              <a:rPr lang="en-US" sz="4400" dirty="0" smtClean="0"/>
              <a:t> </a:t>
            </a:r>
            <a:r>
              <a:rPr lang="en-US" sz="4400" dirty="0" err="1" smtClean="0"/>
              <a:t>ajratadi</a:t>
            </a:r>
            <a:r>
              <a:rPr lang="en-US" sz="4400" dirty="0" smtClean="0"/>
              <a:t>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74190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2012" y="122830"/>
            <a:ext cx="11959988" cy="67351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600" dirty="0" err="1" smtClean="0"/>
              <a:t>S.Usmonovning</a:t>
            </a:r>
            <a:r>
              <a:rPr lang="en-US" sz="3600" dirty="0" smtClean="0"/>
              <a:t> </a:t>
            </a:r>
            <a:r>
              <a:rPr lang="en-US" sz="3600" dirty="0" err="1" smtClean="0"/>
              <a:t>nuqtai</a:t>
            </a:r>
            <a:r>
              <a:rPr lang="en-US" sz="3600" dirty="0" smtClean="0"/>
              <a:t> </a:t>
            </a:r>
            <a:r>
              <a:rPr lang="en-US" sz="3600" dirty="0" err="1" smtClean="0"/>
              <a:t>nazariga</a:t>
            </a:r>
            <a:r>
              <a:rPr lang="en-US" sz="3600" dirty="0" smtClean="0"/>
              <a:t> </a:t>
            </a:r>
            <a:r>
              <a:rPr lang="en-US" sz="3600" dirty="0" err="1" smtClean="0"/>
              <a:t>ko‘ra</a:t>
            </a:r>
            <a:r>
              <a:rPr lang="en-US" sz="3600" dirty="0" smtClean="0"/>
              <a:t> </a:t>
            </a:r>
            <a:r>
              <a:rPr lang="en-US" sz="3600" dirty="0" err="1" smtClean="0"/>
              <a:t>esa</a:t>
            </a:r>
            <a:r>
              <a:rPr lang="en-US" sz="3600" dirty="0" smtClean="0"/>
              <a:t> </a:t>
            </a:r>
            <a:r>
              <a:rPr lang="en-US" sz="3600" dirty="0" err="1" smtClean="0"/>
              <a:t>ta’lim</a:t>
            </a:r>
            <a:r>
              <a:rPr lang="en-US" sz="3600" dirty="0" smtClean="0"/>
              <a:t> </a:t>
            </a:r>
            <a:r>
              <a:rPr lang="en-US" sz="3600" dirty="0" err="1" smtClean="0"/>
              <a:t>oluvchi</a:t>
            </a:r>
            <a:r>
              <a:rPr lang="en-US" sz="3600" dirty="0" smtClean="0"/>
              <a:t> </a:t>
            </a:r>
            <a:r>
              <a:rPr lang="en-US" sz="3600" dirty="0" err="1" smtClean="0"/>
              <a:t>tomonidan</a:t>
            </a:r>
            <a:r>
              <a:rPr lang="en-US" sz="3600" dirty="0" smtClean="0"/>
              <a:t> </a:t>
            </a:r>
            <a:r>
              <a:rPr lang="en-US" sz="3600" dirty="0" err="1" smtClean="0"/>
              <a:t>bilimlarni</a:t>
            </a:r>
            <a:r>
              <a:rPr lang="en-US" sz="3600" dirty="0" smtClean="0"/>
              <a:t> </a:t>
            </a:r>
            <a:r>
              <a:rPr lang="en-US" sz="3600" dirty="0" err="1" smtClean="0"/>
              <a:t>o‘zlashtirish</a:t>
            </a:r>
            <a:r>
              <a:rPr lang="en-US" sz="3600" dirty="0" smtClean="0"/>
              <a:t>, </a:t>
            </a:r>
            <a:r>
              <a:rPr lang="en-US" sz="3600" dirty="0" err="1" smtClean="0"/>
              <a:t>unda</a:t>
            </a:r>
            <a:r>
              <a:rPr lang="en-US" sz="3600" dirty="0" smtClean="0"/>
              <a:t> </a:t>
            </a:r>
            <a:r>
              <a:rPr lang="en-US" sz="3600" dirty="0" err="1" smtClean="0"/>
              <a:t>ko‘nikma</a:t>
            </a:r>
            <a:r>
              <a:rPr lang="en-US" sz="3600" dirty="0" smtClean="0"/>
              <a:t>, </a:t>
            </a:r>
            <a:r>
              <a:rPr lang="en-US" sz="3600" dirty="0" err="1" smtClean="0"/>
              <a:t>malakalarni</a:t>
            </a:r>
            <a:r>
              <a:rPr lang="en-US" sz="3600" dirty="0" smtClean="0"/>
              <a:t> </a:t>
            </a:r>
            <a:r>
              <a:rPr lang="en-US" sz="3600" dirty="0" err="1" smtClean="0"/>
              <a:t>shakllantirish</a:t>
            </a:r>
            <a:r>
              <a:rPr lang="en-US" sz="3600" dirty="0" smtClean="0"/>
              <a:t> </a:t>
            </a:r>
            <a:r>
              <a:rPr lang="en-US" sz="3600" dirty="0" err="1" smtClean="0"/>
              <a:t>jarayoniga</a:t>
            </a:r>
            <a:r>
              <a:rPr lang="en-US" sz="3600" dirty="0" smtClean="0"/>
              <a:t> </a:t>
            </a:r>
            <a:r>
              <a:rPr lang="en-US" sz="3600" dirty="0" err="1" smtClean="0"/>
              <a:t>jiddiy</a:t>
            </a:r>
            <a:r>
              <a:rPr lang="en-US" sz="3600" dirty="0" smtClean="0"/>
              <a:t> </a:t>
            </a:r>
            <a:r>
              <a:rPr lang="en-US" sz="3600" dirty="0" err="1" smtClean="0"/>
              <a:t>ravishda</a:t>
            </a:r>
            <a:r>
              <a:rPr lang="en-US" sz="3600" dirty="0" smtClean="0"/>
              <a:t> </a:t>
            </a:r>
            <a:r>
              <a:rPr lang="en-US" sz="3600" dirty="0" err="1" smtClean="0"/>
              <a:t>ta’sir</a:t>
            </a:r>
            <a:r>
              <a:rPr lang="en-US" sz="3600" dirty="0" smtClean="0"/>
              <a:t> </a:t>
            </a:r>
            <a:r>
              <a:rPr lang="en-US" sz="3600" dirty="0" err="1" smtClean="0"/>
              <a:t>qilish</a:t>
            </a:r>
            <a:r>
              <a:rPr lang="en-US" sz="3600" dirty="0" smtClean="0"/>
              <a:t> </a:t>
            </a:r>
            <a:r>
              <a:rPr lang="en-US" sz="3600" dirty="0" err="1" smtClean="0"/>
              <a:t>uchun</a:t>
            </a:r>
            <a:r>
              <a:rPr lang="en-US" sz="3600" dirty="0" smtClean="0"/>
              <a:t> </a:t>
            </a:r>
            <a:r>
              <a:rPr lang="en-US" sz="3600" dirty="0" err="1" smtClean="0"/>
              <a:t>ta’lim</a:t>
            </a:r>
            <a:r>
              <a:rPr lang="en-US" sz="3600" dirty="0" smtClean="0"/>
              <a:t> </a:t>
            </a:r>
            <a:r>
              <a:rPr lang="en-US" sz="3600" dirty="0" err="1" smtClean="0"/>
              <a:t>beruvchi</a:t>
            </a:r>
            <a:r>
              <a:rPr lang="en-US" sz="3600" dirty="0" smtClean="0"/>
              <a:t> </a:t>
            </a:r>
            <a:r>
              <a:rPr lang="en-US" sz="3600" dirty="0" err="1" smtClean="0"/>
              <a:t>tomonidan</a:t>
            </a:r>
            <a:r>
              <a:rPr lang="en-US" sz="3600" dirty="0" smtClean="0"/>
              <a:t> </a:t>
            </a:r>
            <a:r>
              <a:rPr lang="en-US" sz="3600" dirty="0" err="1" smtClean="0"/>
              <a:t>foydalaniladigan</a:t>
            </a:r>
            <a:r>
              <a:rPr lang="en-US" sz="3600" dirty="0" smtClean="0"/>
              <a:t> </a:t>
            </a:r>
            <a:r>
              <a:rPr lang="en-US" sz="3600" dirty="0" err="1" smtClean="0"/>
              <a:t>barcha</a:t>
            </a:r>
            <a:r>
              <a:rPr lang="en-US" sz="3600" dirty="0" smtClean="0"/>
              <a:t> </a:t>
            </a:r>
            <a:r>
              <a:rPr lang="en-US" sz="3600" dirty="0" err="1" smtClean="0"/>
              <a:t>materiallar</a:t>
            </a:r>
            <a:r>
              <a:rPr lang="en-US" sz="3600" dirty="0" smtClean="0"/>
              <a:t> </a:t>
            </a:r>
            <a:r>
              <a:rPr lang="en-US" sz="3600" dirty="0" err="1" smtClean="0"/>
              <a:t>didaktik</a:t>
            </a:r>
            <a:r>
              <a:rPr lang="en-US" sz="3600" dirty="0" smtClean="0"/>
              <a:t> </a:t>
            </a:r>
            <a:r>
              <a:rPr lang="en-US" sz="3600" dirty="0" err="1" smtClean="0"/>
              <a:t>vositalar</a:t>
            </a:r>
            <a:r>
              <a:rPr lang="en-US" sz="3600" dirty="0" smtClean="0"/>
              <a:t> </a:t>
            </a:r>
            <a:r>
              <a:rPr lang="en-US" sz="3600" dirty="0" err="1" smtClean="0"/>
              <a:t>hisoblanadi</a:t>
            </a:r>
            <a:r>
              <a:rPr lang="en-US" sz="3600" dirty="0" smtClean="0"/>
              <a:t>. Bu </a:t>
            </a:r>
            <a:r>
              <a:rPr lang="en-US" sz="3600" dirty="0" err="1" smtClean="0"/>
              <a:t>o‘rinda</a:t>
            </a:r>
            <a:r>
              <a:rPr lang="en-US" sz="3600" dirty="0" smtClean="0"/>
              <a:t> </a:t>
            </a:r>
            <a:r>
              <a:rPr lang="en-US" sz="3600" dirty="0" err="1" smtClean="0"/>
              <a:t>muallif</a:t>
            </a:r>
            <a:r>
              <a:rPr lang="en-US" sz="3600" dirty="0" smtClean="0"/>
              <a:t> </a:t>
            </a:r>
            <a:r>
              <a:rPr lang="en-US" sz="3600" dirty="0" err="1" smtClean="0"/>
              <a:t>ularni</a:t>
            </a:r>
            <a:r>
              <a:rPr lang="en-US" sz="3600" dirty="0" smtClean="0"/>
              <a:t> </a:t>
            </a:r>
            <a:r>
              <a:rPr lang="en-US" sz="3600" dirty="0" err="1" smtClean="0"/>
              <a:t>quyidagi</a:t>
            </a:r>
            <a:r>
              <a:rPr lang="en-US" sz="3600" dirty="0" smtClean="0"/>
              <a:t> </a:t>
            </a:r>
            <a:r>
              <a:rPr lang="en-US" sz="3600" dirty="0" err="1" smtClean="0"/>
              <a:t>uch</a:t>
            </a:r>
            <a:r>
              <a:rPr lang="en-US" sz="3600" dirty="0" smtClean="0"/>
              <a:t> </a:t>
            </a:r>
            <a:r>
              <a:rPr lang="en-US" sz="3600" dirty="0" err="1" smtClean="0"/>
              <a:t>guruhga</a:t>
            </a:r>
            <a:r>
              <a:rPr lang="en-US" sz="3600" dirty="0" smtClean="0"/>
              <a:t> </a:t>
            </a:r>
            <a:r>
              <a:rPr lang="en-US" sz="3600" dirty="0" err="1" smtClean="0"/>
              <a:t>ajratadi</a:t>
            </a:r>
            <a:r>
              <a:rPr lang="en-US" sz="3600" dirty="0" smtClean="0"/>
              <a:t>: 1) </a:t>
            </a:r>
            <a:r>
              <a:rPr lang="en-US" sz="3600" b="1" dirty="0" err="1" smtClean="0"/>
              <a:t>o‘quv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adabiyotlari</a:t>
            </a:r>
            <a:r>
              <a:rPr lang="en-US" sz="3600" dirty="0" smtClean="0"/>
              <a:t> (</a:t>
            </a:r>
            <a:r>
              <a:rPr lang="en-US" sz="3600" dirty="0" err="1" smtClean="0"/>
              <a:t>darsliklar</a:t>
            </a:r>
            <a:r>
              <a:rPr lang="en-US" sz="3600" dirty="0" smtClean="0"/>
              <a:t>, </a:t>
            </a:r>
            <a:r>
              <a:rPr lang="en-US" sz="3600" dirty="0" err="1" smtClean="0"/>
              <a:t>o‘quv</a:t>
            </a:r>
            <a:r>
              <a:rPr lang="en-US" sz="3600" dirty="0" smtClean="0"/>
              <a:t> </a:t>
            </a:r>
            <a:r>
              <a:rPr lang="en-US" sz="3600" dirty="0" err="1" smtClean="0"/>
              <a:t>va</a:t>
            </a:r>
            <a:r>
              <a:rPr lang="en-US" sz="3600" dirty="0" smtClean="0"/>
              <a:t> </a:t>
            </a:r>
            <a:r>
              <a:rPr lang="en-US" sz="3600" dirty="0" err="1" smtClean="0"/>
              <a:t>o‘quv-metodik</a:t>
            </a:r>
            <a:r>
              <a:rPr lang="en-US" sz="3600" dirty="0" smtClean="0"/>
              <a:t> </a:t>
            </a:r>
            <a:r>
              <a:rPr lang="en-US" sz="3600" dirty="0" err="1" smtClean="0"/>
              <a:t>vositalar</a:t>
            </a:r>
            <a:r>
              <a:rPr lang="en-US" sz="3600" dirty="0" smtClean="0"/>
              <a:t> </a:t>
            </a:r>
            <a:r>
              <a:rPr lang="en-US" sz="3600" dirty="0" err="1" smtClean="0"/>
              <a:t>va</a:t>
            </a:r>
            <a:r>
              <a:rPr lang="en-US" sz="3600" dirty="0" smtClean="0"/>
              <a:t> b.); 2) </a:t>
            </a:r>
            <a:r>
              <a:rPr lang="en-US" sz="3600" b="1" dirty="0" err="1" smtClean="0"/>
              <a:t>o‘quv-ko‘rgazmali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qo‘llanmalar</a:t>
            </a:r>
            <a:r>
              <a:rPr lang="en-US" sz="3600" dirty="0" smtClean="0"/>
              <a:t> </a:t>
            </a:r>
            <a:r>
              <a:rPr lang="en-US" sz="3600" dirty="0" err="1" smtClean="0"/>
              <a:t>chizmalar</a:t>
            </a:r>
            <a:r>
              <a:rPr lang="en-US" sz="3600" dirty="0" smtClean="0"/>
              <a:t>, </a:t>
            </a:r>
            <a:r>
              <a:rPr lang="en-US" sz="3600" dirty="0" err="1" smtClean="0"/>
              <a:t>plakatlar</a:t>
            </a:r>
            <a:r>
              <a:rPr lang="en-US" sz="3600" dirty="0" smtClean="0"/>
              <a:t>, </a:t>
            </a:r>
            <a:r>
              <a:rPr lang="en-US" sz="3600" dirty="0" err="1" smtClean="0"/>
              <a:t>sxemalar</a:t>
            </a:r>
            <a:r>
              <a:rPr lang="en-US" sz="3600" dirty="0" smtClean="0"/>
              <a:t>, </a:t>
            </a:r>
            <a:r>
              <a:rPr lang="en-US" sz="3600" dirty="0" err="1" smtClean="0"/>
              <a:t>instruktaj-xaritalar</a:t>
            </a:r>
            <a:r>
              <a:rPr lang="en-US" sz="3600" dirty="0" smtClean="0"/>
              <a:t>, </a:t>
            </a:r>
            <a:r>
              <a:rPr lang="en-US" sz="3600" dirty="0" err="1" smtClean="0"/>
              <a:t>jadvallar</a:t>
            </a:r>
            <a:r>
              <a:rPr lang="en-US" sz="3600" dirty="0" smtClean="0"/>
              <a:t> </a:t>
            </a:r>
            <a:r>
              <a:rPr lang="en-US" sz="3600" dirty="0" err="1" smtClean="0"/>
              <a:t>va</a:t>
            </a:r>
            <a:r>
              <a:rPr lang="en-US" sz="3600" dirty="0" smtClean="0"/>
              <a:t> </a:t>
            </a:r>
            <a:r>
              <a:rPr lang="en-US" sz="3600" dirty="0" err="1" smtClean="0"/>
              <a:t>h.k</a:t>
            </a:r>
            <a:r>
              <a:rPr lang="en-US" sz="3600" dirty="0" smtClean="0"/>
              <a:t>.); 3) </a:t>
            </a:r>
            <a:r>
              <a:rPr lang="en-US" sz="3600" b="1" dirty="0" err="1" smtClean="0"/>
              <a:t>o‘quv-texnik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vositalar</a:t>
            </a:r>
            <a:r>
              <a:rPr lang="en-US" sz="3600" dirty="0" smtClean="0"/>
              <a:t> (</a:t>
            </a:r>
            <a:r>
              <a:rPr lang="en-US" sz="3600" dirty="0" err="1" smtClean="0"/>
              <a:t>jihozlar</a:t>
            </a:r>
            <a:r>
              <a:rPr lang="en-US" sz="3600" dirty="0" smtClean="0"/>
              <a:t>, </a:t>
            </a:r>
            <a:r>
              <a:rPr lang="en-US" sz="3600" dirty="0" err="1" smtClean="0"/>
              <a:t>laboratoriya</a:t>
            </a:r>
            <a:r>
              <a:rPr lang="en-US" sz="3600" dirty="0" smtClean="0"/>
              <a:t> </a:t>
            </a:r>
            <a:r>
              <a:rPr lang="en-US" sz="3600" dirty="0" err="1" smtClean="0"/>
              <a:t>qurilmalari</a:t>
            </a:r>
            <a:r>
              <a:rPr lang="en-US" sz="3600" dirty="0" smtClean="0"/>
              <a:t>, </a:t>
            </a:r>
            <a:r>
              <a:rPr lang="en-US" sz="3600" dirty="0" err="1" smtClean="0"/>
              <a:t>asboblar</a:t>
            </a:r>
            <a:r>
              <a:rPr lang="en-US" sz="3600" dirty="0" smtClean="0"/>
              <a:t>, </a:t>
            </a:r>
            <a:r>
              <a:rPr lang="en-US" sz="3600" dirty="0" err="1" smtClean="0"/>
              <a:t>harakatni</a:t>
            </a:r>
            <a:r>
              <a:rPr lang="en-US" sz="3600" dirty="0" smtClean="0"/>
              <a:t> </a:t>
            </a:r>
            <a:r>
              <a:rPr lang="en-US" sz="3600" dirty="0" err="1" smtClean="0"/>
              <a:t>ko‘rsatuvchi</a:t>
            </a:r>
            <a:r>
              <a:rPr lang="en-US" sz="3600" dirty="0" smtClean="0"/>
              <a:t> </a:t>
            </a:r>
            <a:r>
              <a:rPr lang="en-US" sz="3600" dirty="0" err="1" smtClean="0"/>
              <a:t>stendlar</a:t>
            </a:r>
            <a:r>
              <a:rPr lang="en-US" sz="3600" dirty="0" smtClean="0"/>
              <a:t>, </a:t>
            </a:r>
            <a:r>
              <a:rPr lang="en-US" sz="3600" dirty="0" err="1" smtClean="0"/>
              <a:t>kompyuter</a:t>
            </a:r>
            <a:r>
              <a:rPr lang="en-US" sz="3600" dirty="0" smtClean="0"/>
              <a:t> </a:t>
            </a:r>
            <a:r>
              <a:rPr lang="en-US" sz="3600" dirty="0" err="1" smtClean="0"/>
              <a:t>texnologiyalari</a:t>
            </a:r>
            <a:r>
              <a:rPr lang="en-US" sz="3600" dirty="0" smtClean="0"/>
              <a:t>, </a:t>
            </a:r>
            <a:r>
              <a:rPr lang="en-US" sz="3600" dirty="0" err="1" smtClean="0"/>
              <a:t>elektron</a:t>
            </a:r>
            <a:r>
              <a:rPr lang="en-US" sz="3600" dirty="0" smtClean="0"/>
              <a:t> </a:t>
            </a:r>
            <a:r>
              <a:rPr lang="en-US" sz="3600" dirty="0" err="1" smtClean="0"/>
              <a:t>o‘qitish</a:t>
            </a:r>
            <a:r>
              <a:rPr lang="en-US" sz="3600" dirty="0" smtClean="0"/>
              <a:t>, </a:t>
            </a:r>
            <a:r>
              <a:rPr lang="en-US" sz="3600" dirty="0" err="1" smtClean="0"/>
              <a:t>masofaviy</a:t>
            </a:r>
            <a:r>
              <a:rPr lang="en-US" sz="3600" dirty="0" smtClean="0"/>
              <a:t> </a:t>
            </a:r>
            <a:r>
              <a:rPr lang="en-US" sz="3600" dirty="0" err="1" smtClean="0"/>
              <a:t>ta’lim</a:t>
            </a:r>
            <a:r>
              <a:rPr lang="en-US" sz="3600" dirty="0" smtClean="0"/>
              <a:t>, </a:t>
            </a:r>
            <a:r>
              <a:rPr lang="en-US" sz="3600" dirty="0" err="1" smtClean="0"/>
              <a:t>avtomatlashtirilgan</a:t>
            </a:r>
            <a:r>
              <a:rPr lang="en-US" sz="3600" dirty="0" smtClean="0"/>
              <a:t> </a:t>
            </a:r>
            <a:r>
              <a:rPr lang="en-US" sz="3600" dirty="0" err="1" smtClean="0"/>
              <a:t>tizimlar</a:t>
            </a:r>
            <a:r>
              <a:rPr lang="en-US" sz="3600" dirty="0" smtClean="0"/>
              <a:t>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5144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6603" y="163773"/>
            <a:ext cx="11341290" cy="6013190"/>
          </a:xfrm>
        </p:spPr>
        <p:txBody>
          <a:bodyPr/>
          <a:lstStyle/>
          <a:p>
            <a:pPr algn="just"/>
            <a:r>
              <a:rPr lang="en-US" dirty="0" err="1"/>
              <a:t>Didaktikada</a:t>
            </a:r>
            <a:r>
              <a:rPr lang="en-US" dirty="0"/>
              <a:t> </a:t>
            </a:r>
            <a:r>
              <a:rPr lang="en-US" dirty="0" err="1"/>
              <a:t>ko‘rsatmalilik</a:t>
            </a:r>
            <a:r>
              <a:rPr lang="en-US" dirty="0"/>
              <a:t> </a:t>
            </a:r>
            <a:r>
              <a:rPr lang="en-US" dirty="0" err="1"/>
              <a:t>prinsipi</a:t>
            </a:r>
            <a:r>
              <a:rPr lang="en-US" dirty="0"/>
              <a:t> </a:t>
            </a:r>
            <a:r>
              <a:rPr lang="en-US" dirty="0" err="1"/>
              <a:t>konkret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abstraktning</a:t>
            </a:r>
            <a:r>
              <a:rPr lang="en-US" dirty="0"/>
              <a:t> </a:t>
            </a:r>
            <a:r>
              <a:rPr lang="en-US" dirty="0" err="1"/>
              <a:t>birligi</a:t>
            </a:r>
            <a:r>
              <a:rPr lang="en-US" dirty="0"/>
              <a:t> </a:t>
            </a:r>
            <a:r>
              <a:rPr lang="en-US" dirty="0" err="1"/>
              <a:t>to‘g‘risidagi</a:t>
            </a:r>
            <a:r>
              <a:rPr lang="en-US" dirty="0"/>
              <a:t> </a:t>
            </a:r>
            <a:r>
              <a:rPr lang="en-US" dirty="0" err="1"/>
              <a:t>qoida</a:t>
            </a:r>
            <a:r>
              <a:rPr lang="en-US" dirty="0"/>
              <a:t> </a:t>
            </a:r>
            <a:r>
              <a:rPr lang="en-US" dirty="0" err="1"/>
              <a:t>asosida</a:t>
            </a:r>
            <a:r>
              <a:rPr lang="en-US" dirty="0"/>
              <a:t> </a:t>
            </a:r>
            <a:r>
              <a:rPr lang="en-US" dirty="0" err="1"/>
              <a:t>ko‘rib</a:t>
            </a:r>
            <a:r>
              <a:rPr lang="en-US" dirty="0"/>
              <a:t> </a:t>
            </a:r>
            <a:r>
              <a:rPr lang="en-US" dirty="0" err="1"/>
              <a:t>chiqiladi</a:t>
            </a:r>
            <a:r>
              <a:rPr lang="en-US" dirty="0"/>
              <a:t>. </a:t>
            </a:r>
            <a:r>
              <a:rPr lang="en-US" dirty="0" err="1"/>
              <a:t>Narsa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hodisaning</a:t>
            </a:r>
            <a:r>
              <a:rPr lang="en-US" dirty="0"/>
              <a:t> </a:t>
            </a:r>
            <a:r>
              <a:rPr lang="en-US" dirty="0" err="1"/>
              <a:t>aslini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tasvirini</a:t>
            </a:r>
            <a:r>
              <a:rPr lang="en-US" dirty="0"/>
              <a:t> </a:t>
            </a:r>
            <a:r>
              <a:rPr lang="en-US" dirty="0" err="1"/>
              <a:t>idrok</a:t>
            </a:r>
            <a:r>
              <a:rPr lang="en-US" dirty="0"/>
              <a:t> </a:t>
            </a:r>
            <a:r>
              <a:rPr lang="en-US" dirty="0" err="1"/>
              <a:t>etish</a:t>
            </a:r>
            <a:r>
              <a:rPr lang="en-US" dirty="0"/>
              <a:t> </a:t>
            </a:r>
            <a:r>
              <a:rPr lang="en-US" dirty="0" err="1"/>
              <a:t>inson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atrofdagi</a:t>
            </a:r>
            <a:r>
              <a:rPr lang="en-US" dirty="0"/>
              <a:t> </a:t>
            </a:r>
            <a:r>
              <a:rPr lang="en-US" dirty="0" err="1"/>
              <a:t>atrofdagi</a:t>
            </a:r>
            <a:r>
              <a:rPr lang="en-US" dirty="0"/>
              <a:t> </a:t>
            </a:r>
            <a:r>
              <a:rPr lang="en-US" dirty="0" err="1"/>
              <a:t>borliqni</a:t>
            </a:r>
            <a:r>
              <a:rPr lang="en-US" dirty="0"/>
              <a:t> </a:t>
            </a:r>
            <a:r>
              <a:rPr lang="en-US" dirty="0" err="1"/>
              <a:t>borliqni</a:t>
            </a:r>
            <a:r>
              <a:rPr lang="en-US" dirty="0"/>
              <a:t>, </a:t>
            </a:r>
            <a:r>
              <a:rPr lang="en-US" dirty="0" err="1"/>
              <a:t>biror</a:t>
            </a:r>
            <a:r>
              <a:rPr lang="en-US" dirty="0"/>
              <a:t> </a:t>
            </a:r>
            <a:r>
              <a:rPr lang="en-US" dirty="0" err="1"/>
              <a:t>haqiqatni</a:t>
            </a:r>
            <a:r>
              <a:rPr lang="en-US" dirty="0"/>
              <a:t> </a:t>
            </a:r>
            <a:r>
              <a:rPr lang="en-US" dirty="0" err="1"/>
              <a:t>bilishning</a:t>
            </a:r>
            <a:r>
              <a:rPr lang="en-US" dirty="0"/>
              <a:t> </a:t>
            </a:r>
            <a:r>
              <a:rPr lang="en-US" dirty="0" err="1"/>
              <a:t>dastlabki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/>
              <a:t>oddiy</a:t>
            </a:r>
            <a:r>
              <a:rPr lang="en-US" dirty="0"/>
              <a:t> </a:t>
            </a:r>
            <a:r>
              <a:rPr lang="en-US" dirty="0" err="1"/>
              <a:t>akti</a:t>
            </a:r>
            <a:r>
              <a:rPr lang="en-US" dirty="0"/>
              <a:t> </a:t>
            </a:r>
            <a:r>
              <a:rPr lang="en-US" dirty="0" err="1"/>
              <a:t>hisoblanadi</a:t>
            </a:r>
            <a:r>
              <a:rPr lang="en-US" dirty="0"/>
              <a:t> </a:t>
            </a:r>
            <a:r>
              <a:rPr lang="en-US" dirty="0" err="1"/>
              <a:t>hamda</a:t>
            </a:r>
            <a:r>
              <a:rPr lang="en-US" dirty="0"/>
              <a:t> </a:t>
            </a:r>
            <a:r>
              <a:rPr lang="en-US" dirty="0" err="1"/>
              <a:t>o‘rganilayotgan</a:t>
            </a:r>
            <a:r>
              <a:rPr lang="en-US" dirty="0"/>
              <a:t> </a:t>
            </a:r>
            <a:r>
              <a:rPr lang="en-US" dirty="0" err="1"/>
              <a:t>narsalar</a:t>
            </a:r>
            <a:r>
              <a:rPr lang="en-US" dirty="0"/>
              <a:t>, </a:t>
            </a:r>
            <a:r>
              <a:rPr lang="en-US" dirty="0" err="1"/>
              <a:t>jarayonlar</a:t>
            </a:r>
            <a:r>
              <a:rPr lang="en-US" dirty="0"/>
              <a:t>, </a:t>
            </a:r>
            <a:r>
              <a:rPr lang="en-US" dirty="0" err="1"/>
              <a:t>hodisalar</a:t>
            </a:r>
            <a:r>
              <a:rPr lang="en-US" dirty="0"/>
              <a:t> </a:t>
            </a:r>
            <a:r>
              <a:rPr lang="en-US" dirty="0" err="1"/>
              <a:t>to‘g‘risida</a:t>
            </a:r>
            <a:r>
              <a:rPr lang="en-US" dirty="0"/>
              <a:t> </a:t>
            </a:r>
            <a:r>
              <a:rPr lang="en-US" dirty="0" err="1"/>
              <a:t>aniq</a:t>
            </a:r>
            <a:r>
              <a:rPr lang="en-US" dirty="0"/>
              <a:t> </a:t>
            </a:r>
            <a:r>
              <a:rPr lang="en-US" dirty="0" err="1"/>
              <a:t>tasavvurlar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abstrakt</a:t>
            </a:r>
            <a:r>
              <a:rPr lang="en-US" dirty="0"/>
              <a:t> </a:t>
            </a:r>
            <a:r>
              <a:rPr lang="en-US" dirty="0" err="1"/>
              <a:t>tushunchalar</a:t>
            </a:r>
            <a:r>
              <a:rPr lang="en-US" dirty="0"/>
              <a:t> </a:t>
            </a:r>
            <a:r>
              <a:rPr lang="en-US" dirty="0" err="1"/>
              <a:t>hosil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asos</a:t>
            </a:r>
            <a:r>
              <a:rPr lang="en-US" dirty="0"/>
              <a:t> </a:t>
            </a:r>
            <a:r>
              <a:rPr lang="en-US" dirty="0" err="1"/>
              <a:t>vazifasini</a:t>
            </a:r>
            <a:r>
              <a:rPr lang="en-US" dirty="0"/>
              <a:t> </a:t>
            </a:r>
            <a:r>
              <a:rPr lang="en-US" dirty="0" err="1"/>
              <a:t>o‘taydi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353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709779" cy="6482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908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err="1" smtClean="0"/>
              <a:t>Ko’rgazmali</a:t>
            </a:r>
            <a:r>
              <a:rPr lang="en-US" b="1" dirty="0" smtClean="0"/>
              <a:t> </a:t>
            </a:r>
            <a:r>
              <a:rPr lang="en-US" b="1" dirty="0" err="1" smtClean="0"/>
              <a:t>materiallar</a:t>
            </a:r>
            <a:r>
              <a:rPr lang="en-US" b="1" dirty="0" smtClean="0"/>
              <a:t>.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5660" y="1050878"/>
            <a:ext cx="11723427" cy="5126085"/>
          </a:xfrm>
        </p:spPr>
        <p:txBody>
          <a:bodyPr>
            <a:noAutofit/>
          </a:bodyPr>
          <a:lstStyle/>
          <a:p>
            <a:pPr algn="just"/>
            <a:r>
              <a:rPr lang="en-US" sz="3600" dirty="0" err="1" smtClean="0"/>
              <a:t>Mashg’ulot</a:t>
            </a:r>
            <a:r>
              <a:rPr lang="en-US" sz="3600" dirty="0" smtClean="0"/>
              <a:t> </a:t>
            </a:r>
            <a:r>
              <a:rPr lang="en-US" sz="3600" dirty="0" err="1"/>
              <a:t>davomida</a:t>
            </a:r>
            <a:r>
              <a:rPr lang="en-US" sz="3600" dirty="0"/>
              <a:t> </a:t>
            </a:r>
            <a:r>
              <a:rPr lang="en-US" sz="3600" dirty="0" err="1"/>
              <a:t>beriladigan</a:t>
            </a:r>
            <a:r>
              <a:rPr lang="en-US" sz="3600" dirty="0"/>
              <a:t> </a:t>
            </a:r>
            <a:r>
              <a:rPr lang="en-US" sz="3600" dirty="0" err="1" smtClean="0"/>
              <a:t>o’quv</a:t>
            </a:r>
            <a:r>
              <a:rPr lang="en-US" sz="3600" dirty="0" smtClean="0"/>
              <a:t> </a:t>
            </a:r>
            <a:r>
              <a:rPr lang="en-US" sz="3600" dirty="0" err="1"/>
              <a:t>materiali</a:t>
            </a:r>
            <a:r>
              <a:rPr lang="en-US" sz="3600" dirty="0"/>
              <a:t> </a:t>
            </a:r>
            <a:r>
              <a:rPr lang="en-US" sz="3600" dirty="0" err="1"/>
              <a:t>talabalarga</a:t>
            </a:r>
            <a:r>
              <a:rPr lang="en-US" sz="3600" dirty="0"/>
              <a:t> </a:t>
            </a:r>
            <a:r>
              <a:rPr lang="en-US" sz="3600" dirty="0" err="1"/>
              <a:t>og'zaki</a:t>
            </a:r>
            <a:r>
              <a:rPr lang="en-US" sz="3600" dirty="0"/>
              <a:t> </a:t>
            </a:r>
            <a:r>
              <a:rPr lang="en-US" sz="3600" dirty="0" err="1"/>
              <a:t>usulda</a:t>
            </a:r>
            <a:r>
              <a:rPr lang="en-US" sz="3600" dirty="0"/>
              <a:t> </a:t>
            </a:r>
            <a:r>
              <a:rPr lang="en-US" sz="3600" dirty="0" err="1"/>
              <a:t>yetkazishning</a:t>
            </a:r>
            <a:r>
              <a:rPr lang="en-US" sz="3600" dirty="0"/>
              <a:t> </a:t>
            </a:r>
            <a:r>
              <a:rPr lang="en-US" sz="3600" dirty="0" err="1"/>
              <a:t>imkoni</a:t>
            </a:r>
            <a:r>
              <a:rPr lang="en-US" sz="3600" dirty="0"/>
              <a:t> </a:t>
            </a:r>
            <a:r>
              <a:rPr lang="en-US" sz="3600" dirty="0" err="1" smtClean="0"/>
              <a:t>bo’lmaganda</a:t>
            </a:r>
            <a:r>
              <a:rPr lang="en-US" sz="3600" dirty="0" smtClean="0"/>
              <a:t> </a:t>
            </a:r>
            <a:r>
              <a:rPr lang="en-US" sz="3600" dirty="0" err="1"/>
              <a:t>uni</a:t>
            </a:r>
            <a:r>
              <a:rPr lang="en-US" sz="3600" dirty="0"/>
              <a:t> </a:t>
            </a:r>
            <a:r>
              <a:rPr lang="en-US" sz="3600" dirty="0" err="1"/>
              <a:t>albatta</a:t>
            </a:r>
            <a:r>
              <a:rPr lang="en-US" sz="3600" dirty="0"/>
              <a:t> </a:t>
            </a:r>
            <a:r>
              <a:rPr lang="en-US" sz="3600" dirty="0" err="1"/>
              <a:t>ko'rgazmali</a:t>
            </a:r>
            <a:r>
              <a:rPr lang="en-US" sz="3600" dirty="0"/>
              <a:t> </a:t>
            </a:r>
            <a:r>
              <a:rPr lang="en-US" sz="3600" dirty="0" err="1"/>
              <a:t>tarzda</a:t>
            </a:r>
            <a:r>
              <a:rPr lang="en-US" sz="3600" dirty="0"/>
              <a:t> </a:t>
            </a:r>
            <a:r>
              <a:rPr lang="en-US" sz="3600" dirty="0" err="1"/>
              <a:t>berish</a:t>
            </a:r>
            <a:r>
              <a:rPr lang="en-US" sz="3600" dirty="0"/>
              <a:t> </a:t>
            </a:r>
            <a:r>
              <a:rPr lang="en-US" sz="3600" dirty="0" err="1"/>
              <a:t>kerak</a:t>
            </a:r>
            <a:r>
              <a:rPr lang="en-US" sz="3600" dirty="0"/>
              <a:t> </a:t>
            </a:r>
            <a:r>
              <a:rPr lang="en-US" sz="3600" dirty="0" err="1"/>
              <a:t>bo'ladi</a:t>
            </a:r>
            <a:r>
              <a:rPr lang="en-US" sz="3600" dirty="0"/>
              <a:t>. </a:t>
            </a:r>
            <a:r>
              <a:rPr lang="en-US" sz="3600" dirty="0" err="1"/>
              <a:t>Bunday</a:t>
            </a:r>
            <a:r>
              <a:rPr lang="en-US" sz="3600" dirty="0"/>
              <a:t> </a:t>
            </a:r>
            <a:r>
              <a:rPr lang="en-US" sz="3600" dirty="0" err="1"/>
              <a:t>didaktik</a:t>
            </a:r>
            <a:r>
              <a:rPr lang="en-US" sz="3600" dirty="0"/>
              <a:t> </a:t>
            </a:r>
            <a:r>
              <a:rPr lang="en-US" sz="3600" dirty="0" err="1"/>
              <a:t>materiallar</a:t>
            </a:r>
            <a:r>
              <a:rPr lang="en-US" sz="3600" dirty="0"/>
              <a:t> </a:t>
            </a:r>
            <a:r>
              <a:rPr lang="en-US" sz="3600" dirty="0" err="1"/>
              <a:t>ko'rgazmali</a:t>
            </a:r>
            <a:r>
              <a:rPr lang="en-US" sz="3600" dirty="0"/>
              <a:t> </a:t>
            </a:r>
            <a:r>
              <a:rPr lang="en-US" sz="3600" dirty="0" err="1"/>
              <a:t>materiallar</a:t>
            </a:r>
            <a:r>
              <a:rPr lang="en-US" sz="3600" dirty="0"/>
              <a:t> </a:t>
            </a:r>
            <a:r>
              <a:rPr lang="en-US" sz="3600" dirty="0" err="1"/>
              <a:t>deyiladi</a:t>
            </a:r>
            <a:r>
              <a:rPr lang="en-US" sz="3600" dirty="0"/>
              <a:t>. </a:t>
            </a:r>
            <a:r>
              <a:rPr lang="en-US" sz="3600" dirty="0" err="1"/>
              <a:t>Bular</a:t>
            </a:r>
            <a:r>
              <a:rPr lang="en-US" sz="3600" dirty="0"/>
              <a:t> </a:t>
            </a:r>
            <a:r>
              <a:rPr lang="en-US" sz="3600" dirty="0" err="1"/>
              <a:t>axborotlarni</a:t>
            </a:r>
            <a:r>
              <a:rPr lang="en-US" sz="3600" dirty="0"/>
              <a:t> </a:t>
            </a:r>
            <a:r>
              <a:rPr lang="en-US" sz="3600" dirty="0" err="1"/>
              <a:t>auditoriyadagi</a:t>
            </a:r>
            <a:r>
              <a:rPr lang="en-US" sz="3600" dirty="0"/>
              <a:t> </a:t>
            </a:r>
            <a:r>
              <a:rPr lang="en-US" sz="3600" dirty="0" err="1"/>
              <a:t>barcha</a:t>
            </a:r>
            <a:r>
              <a:rPr lang="en-US" sz="3600" dirty="0"/>
              <a:t> </a:t>
            </a:r>
            <a:r>
              <a:rPr lang="en-US" sz="3600" dirty="0" err="1"/>
              <a:t>talabalar</a:t>
            </a:r>
            <a:r>
              <a:rPr lang="en-US" sz="3600" dirty="0"/>
              <a:t> </a:t>
            </a:r>
            <a:r>
              <a:rPr lang="en-US" sz="3600" dirty="0" err="1"/>
              <a:t>uchun</a:t>
            </a:r>
            <a:r>
              <a:rPr lang="en-US" sz="3600" dirty="0"/>
              <a:t> </a:t>
            </a:r>
            <a:r>
              <a:rPr lang="en-US" sz="3600" dirty="0" err="1"/>
              <a:t>umumiy</a:t>
            </a:r>
            <a:r>
              <a:rPr lang="en-US" sz="3600" dirty="0"/>
              <a:t> </a:t>
            </a:r>
            <a:r>
              <a:rPr lang="en-US" sz="3600" dirty="0" err="1"/>
              <a:t>berishga</a:t>
            </a:r>
            <a:r>
              <a:rPr lang="en-US" sz="3600" dirty="0"/>
              <a:t> </a:t>
            </a:r>
            <a:r>
              <a:rPr lang="en-US" sz="3600" dirty="0" err="1"/>
              <a:t>mo’ljallangan</a:t>
            </a:r>
            <a:r>
              <a:rPr lang="en-US" sz="3600" dirty="0"/>
              <a:t>. </a:t>
            </a:r>
            <a:r>
              <a:rPr lang="en-US" sz="3600" dirty="0" err="1"/>
              <a:t>Bunday</a:t>
            </a:r>
            <a:r>
              <a:rPr lang="en-US" sz="3600" dirty="0"/>
              <a:t> </a:t>
            </a:r>
            <a:r>
              <a:rPr lang="en-US" sz="3600" dirty="0" err="1"/>
              <a:t>materiallardan</a:t>
            </a:r>
            <a:r>
              <a:rPr lang="en-US" sz="3600" dirty="0"/>
              <a:t> </a:t>
            </a:r>
            <a:r>
              <a:rPr lang="en-US" sz="3600" dirty="0" err="1"/>
              <a:t>asosan</a:t>
            </a:r>
            <a:r>
              <a:rPr lang="en-US" sz="3600" dirty="0"/>
              <a:t> </a:t>
            </a:r>
            <a:r>
              <a:rPr lang="en-US" sz="3600" dirty="0" err="1"/>
              <a:t>o’qituvchi</a:t>
            </a:r>
            <a:r>
              <a:rPr lang="en-US" sz="3600" dirty="0"/>
              <a:t> </a:t>
            </a:r>
            <a:r>
              <a:rPr lang="en-US" sz="3600" dirty="0" err="1"/>
              <a:t>talabalarga</a:t>
            </a:r>
            <a:r>
              <a:rPr lang="en-US" sz="3600" dirty="0"/>
              <a:t> </a:t>
            </a:r>
            <a:r>
              <a:rPr lang="en-US" sz="3600" dirty="0" err="1"/>
              <a:t>yangi</a:t>
            </a:r>
            <a:r>
              <a:rPr lang="en-US" sz="3600" dirty="0"/>
              <a:t> </a:t>
            </a:r>
            <a:r>
              <a:rPr lang="en-US" sz="3600" dirty="0" err="1"/>
              <a:t>bilimlarni</a:t>
            </a:r>
            <a:r>
              <a:rPr lang="en-US" sz="3600" dirty="0"/>
              <a:t> </a:t>
            </a:r>
            <a:r>
              <a:rPr lang="en-US" sz="3600" dirty="0" err="1"/>
              <a:t>berishda</a:t>
            </a:r>
            <a:r>
              <a:rPr lang="en-US" sz="3600" dirty="0"/>
              <a:t>, </a:t>
            </a:r>
            <a:r>
              <a:rPr lang="en-US" sz="3600" dirty="0" err="1"/>
              <a:t>odatda</a:t>
            </a:r>
            <a:r>
              <a:rPr lang="en-US" sz="3600" dirty="0"/>
              <a:t> </a:t>
            </a:r>
            <a:r>
              <a:rPr lang="en-US" sz="3600" dirty="0" err="1"/>
              <a:t>nazariy</a:t>
            </a:r>
            <a:r>
              <a:rPr lang="en-US" sz="3600" dirty="0"/>
              <a:t> </a:t>
            </a:r>
            <a:r>
              <a:rPr lang="en-US" sz="3600" dirty="0" err="1"/>
              <a:t>mashg’ulotlarda</a:t>
            </a:r>
            <a:r>
              <a:rPr lang="en-US" sz="3600" dirty="0"/>
              <a:t> </a:t>
            </a:r>
            <a:r>
              <a:rPr lang="en-US" sz="3600" dirty="0" err="1"/>
              <a:t>foydalanadi</a:t>
            </a:r>
            <a:r>
              <a:rPr lang="en-US" sz="3600" dirty="0"/>
              <a:t>. </a:t>
            </a:r>
            <a:r>
              <a:rPr lang="en-US" sz="3600" dirty="0" err="1"/>
              <a:t>Ko’rgazmali</a:t>
            </a:r>
            <a:r>
              <a:rPr lang="en-US" sz="3600" dirty="0"/>
              <a:t> </a:t>
            </a:r>
            <a:r>
              <a:rPr lang="en-US" sz="3600" dirty="0" err="1"/>
              <a:t>materiallar</a:t>
            </a:r>
            <a:r>
              <a:rPr lang="en-US" sz="3600" dirty="0"/>
              <a:t> </a:t>
            </a:r>
            <a:r>
              <a:rPr lang="en-US" sz="3600" dirty="0" err="1"/>
              <a:t>o'quv</a:t>
            </a:r>
            <a:r>
              <a:rPr lang="en-US" sz="3600" dirty="0"/>
              <a:t> </a:t>
            </a:r>
            <a:r>
              <a:rPr lang="en-US" sz="3600" dirty="0" err="1"/>
              <a:t>axborotlarini</a:t>
            </a:r>
            <a:r>
              <a:rPr lang="en-US" sz="3600" dirty="0"/>
              <a:t> </a:t>
            </a:r>
            <a:r>
              <a:rPr lang="en-US" sz="3600" dirty="0" err="1"/>
              <a:t>grafik</a:t>
            </a:r>
            <a:r>
              <a:rPr lang="en-US" sz="3600" dirty="0"/>
              <a:t> </a:t>
            </a:r>
            <a:r>
              <a:rPr lang="en-US" sz="3600" dirty="0" err="1"/>
              <a:t>tasvirlagani</a:t>
            </a:r>
            <a:r>
              <a:rPr lang="en-US" sz="3600" dirty="0"/>
              <a:t> </a:t>
            </a:r>
            <a:r>
              <a:rPr lang="en-US" sz="3600" dirty="0" err="1"/>
              <a:t>uchun</a:t>
            </a:r>
            <a:r>
              <a:rPr lang="en-US" sz="3600" dirty="0"/>
              <a:t> </a:t>
            </a:r>
            <a:r>
              <a:rPr lang="en-US" sz="3600" dirty="0" err="1"/>
              <a:t>talabalarning</a:t>
            </a:r>
            <a:r>
              <a:rPr lang="en-US" sz="3600" dirty="0"/>
              <a:t> </a:t>
            </a:r>
            <a:r>
              <a:rPr lang="en-US" sz="3600" dirty="0" err="1"/>
              <a:t>tushunishlarini</a:t>
            </a:r>
            <a:r>
              <a:rPr lang="en-US" sz="3600" dirty="0"/>
              <a:t> </a:t>
            </a:r>
            <a:r>
              <a:rPr lang="en-US" sz="3600" dirty="0" err="1"/>
              <a:t>osonlashtiradi</a:t>
            </a:r>
            <a:r>
              <a:rPr lang="en-US" sz="3600" dirty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217057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194" y="204716"/>
            <a:ext cx="11518710" cy="638715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dirty="0" err="1"/>
              <a:t>Ko‘rgazmali</a:t>
            </a:r>
            <a:r>
              <a:rPr lang="en-US" sz="4000" dirty="0"/>
              <a:t> </a:t>
            </a:r>
            <a:r>
              <a:rPr lang="en-US" sz="4000" dirty="0" err="1"/>
              <a:t>metodlardan</a:t>
            </a:r>
            <a:r>
              <a:rPr lang="en-US" sz="4000" dirty="0"/>
              <a:t> </a:t>
            </a:r>
            <a:r>
              <a:rPr lang="en-US" sz="4000" dirty="0" err="1"/>
              <a:t>foydalanish</a:t>
            </a:r>
            <a:r>
              <a:rPr lang="en-US" sz="4000" dirty="0"/>
              <a:t> </a:t>
            </a:r>
            <a:r>
              <a:rPr lang="en-US" sz="4000" dirty="0" err="1"/>
              <a:t>zaruriyati</a:t>
            </a:r>
            <a:r>
              <a:rPr lang="en-US" sz="4000" dirty="0"/>
              <a:t> </a:t>
            </a:r>
            <a:r>
              <a:rPr lang="en-US" sz="4000" dirty="0" err="1"/>
              <a:t>ko‘rsatmalilik</a:t>
            </a:r>
            <a:r>
              <a:rPr lang="en-US" sz="4000" dirty="0"/>
              <a:t> </a:t>
            </a:r>
            <a:r>
              <a:rPr lang="en-US" sz="4000" dirty="0" err="1"/>
              <a:t>tamoyiliga</a:t>
            </a:r>
            <a:r>
              <a:rPr lang="en-US" sz="4000" dirty="0"/>
              <a:t> </a:t>
            </a:r>
            <a:r>
              <a:rPr lang="en-US" sz="4000" dirty="0" err="1"/>
              <a:t>amal</a:t>
            </a:r>
            <a:r>
              <a:rPr lang="en-US" sz="4000" dirty="0"/>
              <a:t> </a:t>
            </a:r>
            <a:r>
              <a:rPr lang="en-US" sz="4000" dirty="0" err="1"/>
              <a:t>qilish</a:t>
            </a:r>
            <a:r>
              <a:rPr lang="en-US" sz="4000" dirty="0"/>
              <a:t> </a:t>
            </a:r>
            <a:r>
              <a:rPr lang="en-US" sz="4000" dirty="0" err="1"/>
              <a:t>maqsadga</a:t>
            </a:r>
            <a:r>
              <a:rPr lang="en-US" sz="4000" dirty="0"/>
              <a:t> </a:t>
            </a:r>
            <a:r>
              <a:rPr lang="en-US" sz="4000" dirty="0" err="1"/>
              <a:t>muvofiq</a:t>
            </a:r>
            <a:r>
              <a:rPr lang="en-US" sz="4000" dirty="0"/>
              <a:t> </a:t>
            </a:r>
            <a:r>
              <a:rPr lang="en-US" sz="4000" dirty="0" err="1"/>
              <a:t>ekanligida</a:t>
            </a:r>
            <a:r>
              <a:rPr lang="en-US" sz="4000" dirty="0"/>
              <a:t> </a:t>
            </a:r>
            <a:r>
              <a:rPr lang="en-US" sz="4000" dirty="0" err="1"/>
              <a:t>ko‘rinadi</a:t>
            </a:r>
            <a:r>
              <a:rPr lang="en-US" sz="4000" dirty="0"/>
              <a:t>. </a:t>
            </a:r>
            <a:r>
              <a:rPr lang="en-US" sz="4000" dirty="0" err="1"/>
              <a:t>Inson</a:t>
            </a:r>
            <a:r>
              <a:rPr lang="en-US" sz="4000" dirty="0"/>
              <a:t> </a:t>
            </a:r>
            <a:r>
              <a:rPr lang="en-US" sz="4000" dirty="0" err="1"/>
              <a:t>miyasining</a:t>
            </a:r>
            <a:r>
              <a:rPr lang="en-US" sz="4000" dirty="0"/>
              <a:t> 30 </a:t>
            </a:r>
            <a:r>
              <a:rPr lang="en-US" sz="4000" dirty="0" err="1"/>
              <a:t>foiz</a:t>
            </a:r>
            <a:r>
              <a:rPr lang="en-US" sz="4000" dirty="0"/>
              <a:t> </a:t>
            </a:r>
            <a:r>
              <a:rPr lang="en-US" sz="4000" dirty="0" err="1"/>
              <a:t>hajmini</a:t>
            </a:r>
            <a:r>
              <a:rPr lang="en-US" sz="4000" dirty="0"/>
              <a:t> </a:t>
            </a:r>
            <a:r>
              <a:rPr lang="en-US" sz="4000" dirty="0" err="1"/>
              <a:t>ko‘rishni</a:t>
            </a:r>
            <a:r>
              <a:rPr lang="en-US" sz="4000" dirty="0"/>
              <a:t>, </a:t>
            </a:r>
            <a:r>
              <a:rPr lang="en-US" sz="4000" dirty="0" err="1"/>
              <a:t>faqat</a:t>
            </a:r>
            <a:r>
              <a:rPr lang="en-US" sz="4000" dirty="0"/>
              <a:t> 3 </a:t>
            </a:r>
            <a:r>
              <a:rPr lang="en-US" sz="4000" dirty="0" err="1"/>
              <a:t>foizigina</a:t>
            </a:r>
            <a:r>
              <a:rPr lang="en-US" sz="4000" dirty="0"/>
              <a:t> </a:t>
            </a:r>
            <a:r>
              <a:rPr lang="en-US" sz="4000" dirty="0" err="1"/>
              <a:t>eshitishni</a:t>
            </a:r>
            <a:r>
              <a:rPr lang="en-US" sz="4000" dirty="0"/>
              <a:t> </a:t>
            </a:r>
            <a:r>
              <a:rPr lang="en-US" sz="4000" dirty="0" err="1"/>
              <a:t>ta’minlovchi</a:t>
            </a:r>
            <a:r>
              <a:rPr lang="en-US" sz="4000" dirty="0"/>
              <a:t> </a:t>
            </a:r>
            <a:r>
              <a:rPr lang="en-US" sz="4000" dirty="0" err="1"/>
              <a:t>neyronlar</a:t>
            </a:r>
            <a:r>
              <a:rPr lang="en-US" sz="4000" dirty="0"/>
              <a:t> </a:t>
            </a:r>
            <a:r>
              <a:rPr lang="en-US" sz="4000" dirty="0" err="1"/>
              <a:t>tashkil</a:t>
            </a:r>
            <a:r>
              <a:rPr lang="en-US" sz="4000" dirty="0"/>
              <a:t> </a:t>
            </a:r>
            <a:r>
              <a:rPr lang="en-US" sz="4000" dirty="0" err="1"/>
              <a:t>etadi</a:t>
            </a:r>
            <a:r>
              <a:rPr lang="en-US" sz="4000" dirty="0"/>
              <a:t>. </a:t>
            </a:r>
            <a:r>
              <a:rPr lang="en-US" sz="4000" dirty="0" err="1"/>
              <a:t>Pedagogik-psixologik</a:t>
            </a:r>
            <a:r>
              <a:rPr lang="en-US" sz="4000" dirty="0"/>
              <a:t> </a:t>
            </a:r>
            <a:r>
              <a:rPr lang="en-US" sz="4000" dirty="0" err="1"/>
              <a:t>yo‘nalishda</a:t>
            </a:r>
            <a:r>
              <a:rPr lang="en-US" sz="4000" dirty="0"/>
              <a:t> </a:t>
            </a:r>
            <a:r>
              <a:rPr lang="en-US" sz="4000" dirty="0" err="1"/>
              <a:t>olib</a:t>
            </a:r>
            <a:r>
              <a:rPr lang="en-US" sz="4000" dirty="0"/>
              <a:t> </a:t>
            </a:r>
            <a:r>
              <a:rPr lang="en-US" sz="4000" dirty="0" err="1"/>
              <a:t>borilgan</a:t>
            </a:r>
            <a:r>
              <a:rPr lang="en-US" sz="4000" dirty="0"/>
              <a:t> </a:t>
            </a:r>
            <a:r>
              <a:rPr lang="en-US" sz="4000" dirty="0" err="1"/>
              <a:t>tadqiqotlar</a:t>
            </a:r>
            <a:r>
              <a:rPr lang="en-US" sz="4000" dirty="0"/>
              <a:t> </a:t>
            </a:r>
            <a:r>
              <a:rPr lang="en-US" sz="4000" dirty="0" err="1"/>
              <a:t>natijalaridan</a:t>
            </a:r>
            <a:r>
              <a:rPr lang="en-US" sz="4000" dirty="0"/>
              <a:t> </a:t>
            </a:r>
            <a:r>
              <a:rPr lang="en-US" sz="4000" dirty="0" err="1"/>
              <a:t>ma’lum</a:t>
            </a:r>
            <a:r>
              <a:rPr lang="en-US" sz="4000" dirty="0"/>
              <a:t> </a:t>
            </a:r>
            <a:r>
              <a:rPr lang="en-US" sz="4000" dirty="0" err="1"/>
              <a:t>bo‘ladiki</a:t>
            </a:r>
            <a:r>
              <a:rPr lang="en-US" sz="4000" dirty="0"/>
              <a:t>, </a:t>
            </a:r>
            <a:r>
              <a:rPr lang="en-US" sz="4000" dirty="0" err="1"/>
              <a:t>shaxs</a:t>
            </a:r>
            <a:r>
              <a:rPr lang="en-US" sz="4000" dirty="0"/>
              <a:t> </a:t>
            </a:r>
            <a:r>
              <a:rPr lang="en-US" sz="4000" dirty="0" err="1"/>
              <a:t>tomonidan</a:t>
            </a:r>
            <a:r>
              <a:rPr lang="en-US" sz="4000" dirty="0"/>
              <a:t> </a:t>
            </a:r>
            <a:r>
              <a:rPr lang="en-US" sz="4000" dirty="0" err="1"/>
              <a:t>o‘zlashtirilayotgan</a:t>
            </a:r>
            <a:r>
              <a:rPr lang="en-US" sz="4000" dirty="0"/>
              <a:t> </a:t>
            </a:r>
            <a:r>
              <a:rPr lang="en-US" sz="4000" dirty="0" err="1"/>
              <a:t>bilimlarning</a:t>
            </a:r>
            <a:r>
              <a:rPr lang="en-US" sz="4000" dirty="0"/>
              <a:t> 85 </a:t>
            </a:r>
            <a:r>
              <a:rPr lang="en-US" sz="4000" dirty="0" err="1"/>
              <a:t>foizi</a:t>
            </a:r>
            <a:r>
              <a:rPr lang="en-US" sz="4000" dirty="0"/>
              <a:t> </a:t>
            </a:r>
            <a:r>
              <a:rPr lang="en-US" sz="4000" dirty="0" err="1"/>
              <a:t>ko‘rish</a:t>
            </a:r>
            <a:r>
              <a:rPr lang="en-US" sz="4000" dirty="0"/>
              <a:t> </a:t>
            </a:r>
            <a:r>
              <a:rPr lang="en-US" sz="4000" dirty="0" err="1"/>
              <a:t>retseptorlari</a:t>
            </a:r>
            <a:r>
              <a:rPr lang="en-US" sz="4000" dirty="0"/>
              <a:t> </a:t>
            </a:r>
            <a:r>
              <a:rPr lang="en-US" sz="4000" dirty="0" err="1"/>
              <a:t>yordamida</a:t>
            </a:r>
            <a:r>
              <a:rPr lang="en-US" sz="4000" dirty="0"/>
              <a:t> </a:t>
            </a:r>
            <a:r>
              <a:rPr lang="en-US" sz="4000" dirty="0" err="1"/>
              <a:t>o‘zlashtiriladi</a:t>
            </a:r>
            <a:r>
              <a:rPr lang="en-US" sz="4000" dirty="0"/>
              <a:t>. </a:t>
            </a:r>
            <a:r>
              <a:rPr lang="en-US" sz="4000" dirty="0" err="1"/>
              <a:t>Demak</a:t>
            </a:r>
            <a:r>
              <a:rPr lang="en-US" sz="4000" dirty="0"/>
              <a:t>, </a:t>
            </a:r>
            <a:r>
              <a:rPr lang="en-US" sz="4000" dirty="0" err="1"/>
              <a:t>o‘zbek</a:t>
            </a:r>
            <a:r>
              <a:rPr lang="en-US" sz="4000" dirty="0"/>
              <a:t> </a:t>
            </a:r>
            <a:r>
              <a:rPr lang="en-US" sz="4000" dirty="0" err="1"/>
              <a:t>xalqi</a:t>
            </a:r>
            <a:r>
              <a:rPr lang="en-US" sz="4000" dirty="0"/>
              <a:t> </a:t>
            </a:r>
            <a:r>
              <a:rPr lang="en-US" sz="4000" dirty="0" err="1"/>
              <a:t>tomonidan</a:t>
            </a:r>
            <a:r>
              <a:rPr lang="en-US" sz="4000" dirty="0"/>
              <a:t> </a:t>
            </a:r>
            <a:r>
              <a:rPr lang="en-US" sz="4000" dirty="0" err="1"/>
              <a:t>ko‘p</a:t>
            </a:r>
            <a:r>
              <a:rPr lang="en-US" sz="4000" dirty="0"/>
              <a:t> bora </a:t>
            </a:r>
            <a:r>
              <a:rPr lang="en-US" sz="4000" dirty="0" err="1"/>
              <a:t>qo‘llaniladigan</a:t>
            </a:r>
            <a:r>
              <a:rPr lang="en-US" sz="4000" dirty="0"/>
              <a:t> “</a:t>
            </a:r>
            <a:r>
              <a:rPr lang="en-US" sz="4000" dirty="0" err="1"/>
              <a:t>YUz</a:t>
            </a:r>
            <a:r>
              <a:rPr lang="en-US" sz="4000" dirty="0"/>
              <a:t> </a:t>
            </a:r>
            <a:r>
              <a:rPr lang="en-US" sz="4000" dirty="0" err="1"/>
              <a:t>marta</a:t>
            </a:r>
            <a:r>
              <a:rPr lang="en-US" sz="4000" dirty="0"/>
              <a:t> </a:t>
            </a:r>
            <a:r>
              <a:rPr lang="en-US" sz="4000" dirty="0" err="1"/>
              <a:t>eshitgandan</a:t>
            </a:r>
            <a:r>
              <a:rPr lang="en-US" sz="4000" dirty="0"/>
              <a:t> </a:t>
            </a:r>
            <a:r>
              <a:rPr lang="en-US" sz="4000" dirty="0" err="1"/>
              <a:t>bir</a:t>
            </a:r>
            <a:r>
              <a:rPr lang="en-US" sz="4000" dirty="0"/>
              <a:t> </a:t>
            </a:r>
            <a:r>
              <a:rPr lang="en-US" sz="4000" dirty="0" err="1"/>
              <a:t>marta</a:t>
            </a:r>
            <a:r>
              <a:rPr lang="en-US" sz="4000" dirty="0"/>
              <a:t> </a:t>
            </a:r>
            <a:r>
              <a:rPr lang="en-US" sz="4000" dirty="0" err="1"/>
              <a:t>ko‘rgan</a:t>
            </a:r>
            <a:r>
              <a:rPr lang="en-US" sz="4000" dirty="0"/>
              <a:t> </a:t>
            </a:r>
            <a:r>
              <a:rPr lang="en-US" sz="4000" dirty="0" err="1"/>
              <a:t>yaxshi</a:t>
            </a:r>
            <a:r>
              <a:rPr lang="en-US" sz="4000" dirty="0"/>
              <a:t>” </a:t>
            </a:r>
            <a:r>
              <a:rPr lang="en-US" sz="4000" dirty="0" err="1"/>
              <a:t>maqoli</a:t>
            </a:r>
            <a:r>
              <a:rPr lang="en-US" sz="4000" dirty="0"/>
              <a:t> </a:t>
            </a:r>
            <a:r>
              <a:rPr lang="en-US" sz="4000" dirty="0" err="1"/>
              <a:t>ilmiy</a:t>
            </a:r>
            <a:r>
              <a:rPr lang="en-US" sz="4000" dirty="0"/>
              <a:t> </a:t>
            </a:r>
            <a:r>
              <a:rPr lang="en-US" sz="4000" dirty="0" err="1"/>
              <a:t>asosga</a:t>
            </a:r>
            <a:r>
              <a:rPr lang="en-US" sz="4000" dirty="0"/>
              <a:t> </a:t>
            </a:r>
            <a:r>
              <a:rPr lang="en-US" sz="4000" dirty="0" err="1"/>
              <a:t>ega</a:t>
            </a:r>
            <a:r>
              <a:rPr lang="en-US" sz="4000" dirty="0"/>
              <a:t> </a:t>
            </a:r>
            <a:r>
              <a:rPr lang="en-US" sz="4000" dirty="0" err="1"/>
              <a:t>ekan</a:t>
            </a:r>
            <a:r>
              <a:rPr lang="en-US" sz="4000" dirty="0"/>
              <a:t>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1377311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1367</Words>
  <Application>Microsoft Office PowerPoint</Application>
  <PresentationFormat>Широкоэкранный</PresentationFormat>
  <Paragraphs>54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Тема Office</vt:lpstr>
      <vt:lpstr>Презентация PowerPoint</vt:lpstr>
      <vt:lpstr>8 – MA’RUZA</vt:lpstr>
      <vt:lpstr>Ta’lim vositalari</vt:lpstr>
      <vt:lpstr>Презентация PowerPoint</vt:lpstr>
      <vt:lpstr>Презентация PowerPoint</vt:lpstr>
      <vt:lpstr>Презентация PowerPoint</vt:lpstr>
      <vt:lpstr>Презентация PowerPoint</vt:lpstr>
      <vt:lpstr>Ko’rgazmali materiallar.</vt:lpstr>
      <vt:lpstr>Презентация PowerPoint</vt:lpstr>
      <vt:lpstr>Презентация PowerPoint</vt:lpstr>
      <vt:lpstr>Презентация PowerPoint</vt:lpstr>
      <vt:lpstr>Sxemalar</vt:lpstr>
      <vt:lpstr>Chizmalardan</vt:lpstr>
      <vt:lpstr>Jadvallar</vt:lpstr>
      <vt:lpstr>Jadval yordamida ko’rgazmali o’rgatuvchi material</vt:lpstr>
      <vt:lpstr>Diagrammalar</vt:lpstr>
      <vt:lpstr>Test materiallari</vt:lpstr>
      <vt:lpstr>Topshiriq kartochkalari</vt:lpstr>
      <vt:lpstr>Презентация PowerPoint</vt:lpstr>
      <vt:lpstr>Презентация PowerPoint</vt:lpstr>
      <vt:lpstr>Ko‘rsatmali qo‘llanmalarni ikki turga ajratish mumkin:</vt:lpstr>
      <vt:lpstr>Презентация PowerPoint</vt:lpstr>
      <vt:lpstr>Презентация PowerPoint</vt:lpstr>
      <vt:lpstr>Презентация PowerPoint</vt:lpstr>
      <vt:lpstr>Zamonaviy ta’lim vositalari</vt:lpstr>
      <vt:lpstr>Interfaol elektron doska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20</cp:revision>
  <dcterms:created xsi:type="dcterms:W3CDTF">2024-11-04T03:48:34Z</dcterms:created>
  <dcterms:modified xsi:type="dcterms:W3CDTF">2025-10-20T19:11:25Z</dcterms:modified>
</cp:coreProperties>
</file>