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6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4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2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0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7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1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62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7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22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7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A4E11-BE08-4CEC-A7E4-363506B0BC19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EF0C-0FBA-4C83-AD7D-838AFE2625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90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194" y="122830"/>
            <a:ext cx="11573302" cy="6054133"/>
          </a:xfrm>
        </p:spPr>
        <p:txBody>
          <a:bodyPr>
            <a:normAutofit/>
          </a:bodyPr>
          <a:lstStyle/>
          <a:p>
            <a:pPr algn="just"/>
            <a:r>
              <a:rPr lang="en-US" sz="4400" dirty="0" err="1" smtClean="0"/>
              <a:t>SHu</a:t>
            </a:r>
            <a:r>
              <a:rPr lang="en-US" sz="4400" dirty="0" smtClean="0"/>
              <a:t> </a:t>
            </a:r>
            <a:r>
              <a:rPr lang="en-US" sz="4400" dirty="0" err="1" smtClean="0"/>
              <a:t>bilan</a:t>
            </a:r>
            <a:r>
              <a:rPr lang="en-US" sz="4400" dirty="0" smtClean="0"/>
              <a:t> </a:t>
            </a:r>
            <a:r>
              <a:rPr lang="en-US" sz="4400" dirty="0" err="1" smtClean="0"/>
              <a:t>birga</a:t>
            </a:r>
            <a:r>
              <a:rPr lang="en-US" sz="4400" dirty="0" smtClean="0"/>
              <a:t> </a:t>
            </a:r>
            <a:r>
              <a:rPr lang="en-US" sz="4400" dirty="0" err="1" smtClean="0"/>
              <a:t>o’quv</a:t>
            </a:r>
            <a:r>
              <a:rPr lang="en-US" sz="4400" dirty="0" smtClean="0"/>
              <a:t> </a:t>
            </a:r>
            <a:r>
              <a:rPr lang="en-US" sz="4400" dirty="0" err="1" smtClean="0"/>
              <a:t>jarayonini</a:t>
            </a:r>
            <a:r>
              <a:rPr lang="en-US" sz="4400" dirty="0" smtClean="0"/>
              <a:t> </a:t>
            </a:r>
            <a:r>
              <a:rPr lang="en-US" sz="4400" dirty="0" err="1" smtClean="0"/>
              <a:t>oldindan</a:t>
            </a:r>
            <a:r>
              <a:rPr lang="en-US" sz="4400" dirty="0" smtClean="0"/>
              <a:t> </a:t>
            </a:r>
            <a:r>
              <a:rPr lang="en-US" sz="4400" dirty="0" err="1" smtClean="0"/>
              <a:t>loyihalashtirish</a:t>
            </a:r>
            <a:r>
              <a:rPr lang="en-US" sz="4400" dirty="0" smtClean="0"/>
              <a:t> </a:t>
            </a:r>
            <a:r>
              <a:rPr lang="en-US" sz="4400" dirty="0" err="1" smtClean="0"/>
              <a:t>zarur</a:t>
            </a:r>
            <a:r>
              <a:rPr lang="en-US" sz="4400" dirty="0" smtClean="0"/>
              <a:t>. Bu </a:t>
            </a:r>
            <a:r>
              <a:rPr lang="en-US" sz="4400" dirty="0" err="1" smtClean="0"/>
              <a:t>jarayonda</a:t>
            </a:r>
            <a:r>
              <a:rPr lang="en-US" sz="4400" dirty="0" smtClean="0"/>
              <a:t> </a:t>
            </a:r>
            <a:r>
              <a:rPr lang="en-US" sz="4400" dirty="0" err="1" smtClean="0"/>
              <a:t>o’qituvchi</a:t>
            </a:r>
            <a:r>
              <a:rPr lang="en-US" sz="4400" dirty="0" smtClean="0"/>
              <a:t> </a:t>
            </a:r>
            <a:r>
              <a:rPr lang="en-US" sz="4400" dirty="0" err="1" smtClean="0"/>
              <a:t>o’quv</a:t>
            </a:r>
            <a:r>
              <a:rPr lang="en-US" sz="4400" dirty="0" smtClean="0"/>
              <a:t> </a:t>
            </a:r>
            <a:r>
              <a:rPr lang="en-US" sz="4400" dirty="0" err="1" smtClean="0"/>
              <a:t>predmetining</a:t>
            </a:r>
            <a:r>
              <a:rPr lang="en-US" sz="4400" dirty="0" smtClean="0"/>
              <a:t> </a:t>
            </a:r>
            <a:r>
              <a:rPr lang="en-US" sz="4400" dirty="0" err="1" smtClean="0"/>
              <a:t>o’ziga</a:t>
            </a:r>
            <a:r>
              <a:rPr lang="en-US" sz="4400" dirty="0" smtClean="0"/>
              <a:t> </a:t>
            </a:r>
            <a:r>
              <a:rPr lang="en-US" sz="4400" dirty="0" err="1" smtClean="0"/>
              <a:t>xos</a:t>
            </a:r>
            <a:r>
              <a:rPr lang="en-US" sz="4400" dirty="0" smtClean="0"/>
              <a:t> </a:t>
            </a:r>
            <a:r>
              <a:rPr lang="en-US" sz="4400" dirty="0" err="1" smtClean="0"/>
              <a:t>tomonini</a:t>
            </a:r>
            <a:r>
              <a:rPr lang="en-US" sz="4400" dirty="0" smtClean="0"/>
              <a:t>, joy </a:t>
            </a:r>
            <a:r>
              <a:rPr lang="en-US" sz="4400" dirty="0" err="1" smtClean="0"/>
              <a:t>va</a:t>
            </a:r>
            <a:r>
              <a:rPr lang="en-US" sz="4400" dirty="0" smtClean="0"/>
              <a:t> </a:t>
            </a:r>
            <a:r>
              <a:rPr lang="en-US" sz="4400" dirty="0" err="1" smtClean="0"/>
              <a:t>shiroitni</a:t>
            </a:r>
            <a:r>
              <a:rPr lang="en-US" sz="4400" dirty="0" smtClean="0"/>
              <a:t>, </a:t>
            </a:r>
            <a:r>
              <a:rPr lang="en-US" sz="4400" dirty="0" err="1" smtClean="0"/>
              <a:t>eng</a:t>
            </a:r>
            <a:r>
              <a:rPr lang="en-US" sz="4400" dirty="0" smtClean="0"/>
              <a:t> </a:t>
            </a:r>
            <a:r>
              <a:rPr lang="en-US" sz="4400" dirty="0" err="1" smtClean="0"/>
              <a:t>asosiysi</a:t>
            </a:r>
            <a:r>
              <a:rPr lang="en-US" sz="4400" dirty="0" smtClean="0"/>
              <a:t>, </a:t>
            </a:r>
            <a:r>
              <a:rPr lang="en-US" sz="4400" dirty="0" err="1" smtClean="0"/>
              <a:t>talabalarning</a:t>
            </a:r>
            <a:r>
              <a:rPr lang="en-US" sz="4400" dirty="0" smtClean="0"/>
              <a:t> </a:t>
            </a:r>
            <a:r>
              <a:rPr lang="en-US" sz="4400" dirty="0" err="1" smtClean="0"/>
              <a:t>imkoniyati</a:t>
            </a:r>
            <a:r>
              <a:rPr lang="en-US" sz="4400" dirty="0" smtClean="0"/>
              <a:t> </a:t>
            </a:r>
            <a:r>
              <a:rPr lang="en-US" sz="4400" dirty="0" err="1" smtClean="0"/>
              <a:t>va</a:t>
            </a:r>
            <a:r>
              <a:rPr lang="en-US" sz="4400" dirty="0" smtClean="0"/>
              <a:t> </a:t>
            </a:r>
            <a:r>
              <a:rPr lang="en-US" sz="4400" dirty="0" err="1" smtClean="0"/>
              <a:t>ehtiyojini</a:t>
            </a:r>
            <a:r>
              <a:rPr lang="en-US" sz="4400" dirty="0" smtClean="0"/>
              <a:t> </a:t>
            </a:r>
            <a:r>
              <a:rPr lang="en-US" sz="4400" dirty="0" err="1" smtClean="0"/>
              <a:t>va</a:t>
            </a:r>
            <a:r>
              <a:rPr lang="en-US" sz="4400" dirty="0" smtClean="0"/>
              <a:t> </a:t>
            </a:r>
            <a:r>
              <a:rPr lang="en-US" sz="4400" dirty="0" err="1" smtClean="0"/>
              <a:t>hamkorlikdagi</a:t>
            </a:r>
            <a:r>
              <a:rPr lang="en-US" sz="4400" dirty="0" smtClean="0"/>
              <a:t> </a:t>
            </a:r>
            <a:r>
              <a:rPr lang="en-US" sz="4400" dirty="0" err="1" smtClean="0"/>
              <a:t>faoliyatni</a:t>
            </a:r>
            <a:r>
              <a:rPr lang="en-US" sz="4400" dirty="0" smtClean="0"/>
              <a:t> </a:t>
            </a:r>
            <a:r>
              <a:rPr lang="en-US" sz="4400" dirty="0" err="1" smtClean="0"/>
              <a:t>tashkil</a:t>
            </a:r>
            <a:r>
              <a:rPr lang="en-US" sz="4400" dirty="0" smtClean="0"/>
              <a:t> eta </a:t>
            </a:r>
            <a:r>
              <a:rPr lang="en-US" sz="4400" dirty="0" err="1" smtClean="0"/>
              <a:t>olishini</a:t>
            </a:r>
            <a:r>
              <a:rPr lang="en-US" sz="4400" dirty="0" smtClean="0"/>
              <a:t> </a:t>
            </a:r>
            <a:r>
              <a:rPr lang="en-US" sz="4400" dirty="0" err="1" smtClean="0"/>
              <a:t>hisobga</a:t>
            </a:r>
            <a:r>
              <a:rPr lang="en-US" sz="4400" dirty="0" smtClean="0"/>
              <a:t> </a:t>
            </a:r>
            <a:r>
              <a:rPr lang="en-US" sz="4400" dirty="0" err="1" smtClean="0"/>
              <a:t>olishi</a:t>
            </a:r>
            <a:r>
              <a:rPr lang="en-US" sz="4400" dirty="0" smtClean="0"/>
              <a:t> </a:t>
            </a:r>
            <a:r>
              <a:rPr lang="en-US" sz="4400" dirty="0" err="1" smtClean="0"/>
              <a:t>kerak</a:t>
            </a:r>
            <a:r>
              <a:rPr lang="en-US" sz="4400" dirty="0" smtClean="0"/>
              <a:t>. </a:t>
            </a:r>
            <a:r>
              <a:rPr lang="en-US" sz="4400" dirty="0" err="1" smtClean="0"/>
              <a:t>Shundagina</a:t>
            </a:r>
            <a:r>
              <a:rPr lang="en-US" sz="4400" dirty="0" smtClean="0"/>
              <a:t>, </a:t>
            </a:r>
            <a:r>
              <a:rPr lang="en-US" sz="4400" dirty="0" err="1" smtClean="0"/>
              <a:t>kerakli</a:t>
            </a:r>
            <a:r>
              <a:rPr lang="en-US" sz="4400" dirty="0" smtClean="0"/>
              <a:t> </a:t>
            </a:r>
            <a:r>
              <a:rPr lang="en-US" sz="4400" dirty="0" err="1" smtClean="0"/>
              <a:t>kafolatlangan</a:t>
            </a:r>
            <a:r>
              <a:rPr lang="en-US" sz="4400" dirty="0" smtClean="0"/>
              <a:t> </a:t>
            </a:r>
            <a:r>
              <a:rPr lang="en-US" sz="4400" dirty="0" err="1" smtClean="0"/>
              <a:t>natijaga</a:t>
            </a:r>
            <a:r>
              <a:rPr lang="en-US" sz="4400" dirty="0" smtClean="0"/>
              <a:t> </a:t>
            </a:r>
            <a:r>
              <a:rPr lang="en-US" sz="4400" dirty="0" err="1" smtClean="0"/>
              <a:t>erishish</a:t>
            </a:r>
            <a:r>
              <a:rPr lang="en-US" sz="4400" dirty="0" smtClean="0"/>
              <a:t> </a:t>
            </a:r>
            <a:r>
              <a:rPr lang="en-US" sz="4400" dirty="0" err="1" smtClean="0"/>
              <a:t>mumkin</a:t>
            </a:r>
            <a:r>
              <a:rPr lang="en-US" sz="4400" dirty="0" smtClean="0"/>
              <a:t>. </a:t>
            </a:r>
            <a:r>
              <a:rPr lang="en-US" sz="4400" dirty="0" err="1" smtClean="0"/>
              <a:t>Qisqacha</a:t>
            </a:r>
            <a:r>
              <a:rPr lang="en-US" sz="4400" dirty="0" smtClean="0"/>
              <a:t> </a:t>
            </a:r>
            <a:r>
              <a:rPr lang="en-US" sz="4400" dirty="0" err="1" smtClean="0"/>
              <a:t>aytganda</a:t>
            </a:r>
            <a:r>
              <a:rPr lang="en-US" sz="4400" dirty="0" smtClean="0"/>
              <a:t>, </a:t>
            </a:r>
            <a:r>
              <a:rPr lang="en-US" sz="4400" b="1" dirty="0" err="1" smtClean="0"/>
              <a:t>talabani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ta’limning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markaziga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olib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chiqish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kerak</a:t>
            </a:r>
            <a:r>
              <a:rPr lang="en-US" sz="4400" b="1" dirty="0" smtClean="0"/>
              <a:t>.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1242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1069" y="109182"/>
            <a:ext cx="11614244" cy="67488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err="1" smtClean="0"/>
              <a:t>Pedagogik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</a:t>
            </a:r>
            <a:r>
              <a:rPr lang="en-US" sz="4000" dirty="0" smtClean="0"/>
              <a:t> </a:t>
            </a:r>
            <a:r>
              <a:rPr lang="en-US" sz="4000" dirty="0" err="1" smtClean="0"/>
              <a:t>ta’lim</a:t>
            </a:r>
            <a:r>
              <a:rPr lang="en-US" sz="4000" dirty="0" smtClean="0"/>
              <a:t> </a:t>
            </a:r>
            <a:r>
              <a:rPr lang="en-US" sz="4000" dirty="0" err="1" smtClean="0"/>
              <a:t>jarayonida</a:t>
            </a:r>
            <a:r>
              <a:rPr lang="en-US" sz="4000" dirty="0" smtClean="0"/>
              <a:t> </a:t>
            </a:r>
            <a:r>
              <a:rPr lang="en-US" sz="4000" dirty="0" err="1" smtClean="0"/>
              <a:t>qo‘llaniladigan</a:t>
            </a:r>
            <a:r>
              <a:rPr lang="en-US" sz="4000" dirty="0" smtClean="0"/>
              <a:t> </a:t>
            </a:r>
            <a:r>
              <a:rPr lang="en-US" sz="4000" dirty="0" err="1" smtClean="0"/>
              <a:t>pedagogik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texnologik</a:t>
            </a:r>
            <a:r>
              <a:rPr lang="en-US" sz="4000" dirty="0" smtClean="0"/>
              <a:t> </a:t>
            </a:r>
            <a:r>
              <a:rPr lang="en-US" sz="4000" dirty="0" err="1" smtClean="0"/>
              <a:t>yondashuvlarning</a:t>
            </a:r>
            <a:r>
              <a:rPr lang="en-US" sz="4000" dirty="0" smtClean="0"/>
              <a:t> </a:t>
            </a:r>
            <a:r>
              <a:rPr lang="en-US" sz="4000" dirty="0" err="1" smtClean="0"/>
              <a:t>integratsiyasi</a:t>
            </a:r>
            <a:r>
              <a:rPr lang="en-US" sz="4000" dirty="0" smtClean="0"/>
              <a:t> </a:t>
            </a:r>
            <a:r>
              <a:rPr lang="en-US" sz="4000" dirty="0" err="1" smtClean="0"/>
              <a:t>mahsulidir</a:t>
            </a:r>
            <a:r>
              <a:rPr lang="en-US" sz="4000" dirty="0" smtClean="0"/>
              <a:t>. </a:t>
            </a:r>
            <a:r>
              <a:rPr lang="en-US" sz="4000" dirty="0" err="1" smtClean="0"/>
              <a:t>Pedagogik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</a:t>
            </a:r>
            <a:r>
              <a:rPr lang="en-US" sz="4000" dirty="0" smtClean="0"/>
              <a:t> </a:t>
            </a:r>
            <a:r>
              <a:rPr lang="en-US" sz="4000" dirty="0" err="1" smtClean="0"/>
              <a:t>tushunchasiga</a:t>
            </a:r>
            <a:r>
              <a:rPr lang="en-US" sz="4000" dirty="0" smtClean="0"/>
              <a:t> </a:t>
            </a:r>
            <a:r>
              <a:rPr lang="en-US" sz="4000" dirty="0" err="1" smtClean="0"/>
              <a:t>turli</a:t>
            </a:r>
            <a:r>
              <a:rPr lang="en-US" sz="4000" dirty="0" smtClean="0"/>
              <a:t> </a:t>
            </a:r>
            <a:r>
              <a:rPr lang="en-US" sz="4000" dirty="0" err="1" smtClean="0"/>
              <a:t>pedagog</a:t>
            </a:r>
            <a:r>
              <a:rPr lang="en-US" sz="4000" dirty="0" smtClean="0"/>
              <a:t> </a:t>
            </a:r>
            <a:r>
              <a:rPr lang="en-US" sz="4000" dirty="0" err="1" smtClean="0"/>
              <a:t>olimlar</a:t>
            </a:r>
            <a:r>
              <a:rPr lang="en-US" sz="4000" dirty="0" smtClean="0"/>
              <a:t> </a:t>
            </a:r>
            <a:r>
              <a:rPr lang="en-US" sz="4000" dirty="0" err="1" smtClean="0"/>
              <a:t>turlicha</a:t>
            </a:r>
            <a:r>
              <a:rPr lang="en-US" sz="4000" dirty="0" smtClean="0"/>
              <a:t> </a:t>
            </a:r>
            <a:r>
              <a:rPr lang="en-US" sz="4000" dirty="0" err="1" smtClean="0"/>
              <a:t>yondashib</a:t>
            </a:r>
            <a:r>
              <a:rPr lang="en-US" sz="4000" dirty="0" smtClean="0"/>
              <a:t>, </a:t>
            </a:r>
            <a:r>
              <a:rPr lang="en-US" sz="4000" dirty="0" err="1" smtClean="0"/>
              <a:t>unga</a:t>
            </a:r>
            <a:r>
              <a:rPr lang="en-US" sz="4000" dirty="0" smtClean="0"/>
              <a:t> </a:t>
            </a:r>
            <a:r>
              <a:rPr lang="en-US" sz="4000" dirty="0" err="1" smtClean="0"/>
              <a:t>turlicha</a:t>
            </a:r>
            <a:r>
              <a:rPr lang="en-US" sz="4000" dirty="0" smtClean="0"/>
              <a:t> </a:t>
            </a:r>
            <a:r>
              <a:rPr lang="en-US" sz="4000" dirty="0" err="1" smtClean="0"/>
              <a:t>ta’rif</a:t>
            </a:r>
            <a:r>
              <a:rPr lang="en-US" sz="4000" dirty="0" smtClean="0"/>
              <a:t> </a:t>
            </a:r>
            <a:r>
              <a:rPr lang="en-US" sz="4000" dirty="0" err="1" smtClean="0"/>
              <a:t>berganlar</a:t>
            </a:r>
            <a:r>
              <a:rPr lang="en-US" sz="4000" dirty="0" smtClean="0"/>
              <a:t>. YUNESKO </a:t>
            </a:r>
            <a:r>
              <a:rPr lang="en-US" sz="4000" dirty="0" err="1" smtClean="0"/>
              <a:t>tashkiloti</a:t>
            </a:r>
            <a:r>
              <a:rPr lang="en-US" sz="4000" dirty="0" smtClean="0"/>
              <a:t> </a:t>
            </a:r>
            <a:r>
              <a:rPr lang="en-US" sz="4000" dirty="0" err="1" smtClean="0"/>
              <a:t>pedagogik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texnologiyaga</a:t>
            </a:r>
            <a:r>
              <a:rPr lang="en-US" sz="4000" dirty="0" smtClean="0"/>
              <a:t> </a:t>
            </a:r>
            <a:r>
              <a:rPr lang="en-US" sz="4000" dirty="0" err="1" smtClean="0"/>
              <a:t>quyidagicha</a:t>
            </a:r>
            <a:r>
              <a:rPr lang="en-US" sz="4000" dirty="0" smtClean="0"/>
              <a:t> </a:t>
            </a:r>
            <a:r>
              <a:rPr lang="en-US" sz="4000" dirty="0" err="1" smtClean="0"/>
              <a:t>ta’rif</a:t>
            </a:r>
            <a:r>
              <a:rPr lang="en-US" sz="4000" dirty="0" smtClean="0"/>
              <a:t> </a:t>
            </a:r>
            <a:r>
              <a:rPr lang="en-US" sz="4000" dirty="0" err="1" smtClean="0"/>
              <a:t>bergan</a:t>
            </a:r>
            <a:r>
              <a:rPr lang="en-US" sz="4000" dirty="0" smtClean="0"/>
              <a:t>: “</a:t>
            </a:r>
            <a:r>
              <a:rPr lang="en-US" sz="4000" dirty="0" err="1" smtClean="0"/>
              <a:t>Pedagogik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</a:t>
            </a:r>
            <a:r>
              <a:rPr lang="en-US" sz="4000" dirty="0" smtClean="0"/>
              <a:t> – </a:t>
            </a:r>
            <a:r>
              <a:rPr lang="en-US" sz="4000" dirty="0" err="1" smtClean="0"/>
              <a:t>ta’lim</a:t>
            </a:r>
            <a:r>
              <a:rPr lang="en-US" sz="4000" dirty="0" smtClean="0"/>
              <a:t> </a:t>
            </a:r>
            <a:r>
              <a:rPr lang="en-US" sz="4000" dirty="0" err="1" smtClean="0"/>
              <a:t>berish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o‘zlashtirish</a:t>
            </a:r>
            <a:r>
              <a:rPr lang="en-US" sz="4000" dirty="0" smtClean="0"/>
              <a:t> </a:t>
            </a:r>
            <a:r>
              <a:rPr lang="en-US" sz="4000" dirty="0" err="1" smtClean="0"/>
              <a:t>usullarini</a:t>
            </a:r>
            <a:r>
              <a:rPr lang="en-US" sz="4000" dirty="0" smtClean="0"/>
              <a:t> </a:t>
            </a:r>
            <a:r>
              <a:rPr lang="en-US" sz="4000" dirty="0" err="1" smtClean="0"/>
              <a:t>yaratish</a:t>
            </a:r>
            <a:r>
              <a:rPr lang="en-US" sz="4000" dirty="0" smtClean="0"/>
              <a:t>, </a:t>
            </a:r>
            <a:r>
              <a:rPr lang="en-US" sz="4000" dirty="0" err="1" smtClean="0"/>
              <a:t>qo‘llash</a:t>
            </a:r>
            <a:r>
              <a:rPr lang="en-US" sz="4000" dirty="0" smtClean="0"/>
              <a:t>, </a:t>
            </a:r>
            <a:r>
              <a:rPr lang="en-US" sz="4000" dirty="0" err="1" smtClean="0"/>
              <a:t>ularni</a:t>
            </a:r>
            <a:r>
              <a:rPr lang="en-US" sz="4000" dirty="0" smtClean="0"/>
              <a:t> </a:t>
            </a:r>
            <a:r>
              <a:rPr lang="en-US" sz="4000" dirty="0" err="1" smtClean="0"/>
              <a:t>yagona</a:t>
            </a:r>
            <a:r>
              <a:rPr lang="en-US" sz="4000" dirty="0" smtClean="0"/>
              <a:t> </a:t>
            </a:r>
            <a:r>
              <a:rPr lang="en-US" sz="4000" dirty="0" err="1" smtClean="0"/>
              <a:t>tizimga</a:t>
            </a:r>
            <a:r>
              <a:rPr lang="en-US" sz="4000" dirty="0" smtClean="0"/>
              <a:t> </a:t>
            </a:r>
            <a:r>
              <a:rPr lang="en-US" sz="4000" dirty="0" err="1" smtClean="0"/>
              <a:t>keltirish</a:t>
            </a:r>
            <a:r>
              <a:rPr lang="en-US" sz="4000" dirty="0" smtClean="0"/>
              <a:t> </a:t>
            </a:r>
            <a:r>
              <a:rPr lang="en-US" sz="4000" dirty="0" err="1" smtClean="0"/>
              <a:t>yo‘li</a:t>
            </a:r>
            <a:r>
              <a:rPr lang="en-US" sz="4000" dirty="0" smtClean="0"/>
              <a:t> </a:t>
            </a:r>
            <a:r>
              <a:rPr lang="en-US" sz="4000" dirty="0" err="1" smtClean="0"/>
              <a:t>bilan</a:t>
            </a:r>
            <a:r>
              <a:rPr lang="en-US" sz="4000" dirty="0" smtClean="0"/>
              <a:t> </a:t>
            </a:r>
            <a:r>
              <a:rPr lang="en-US" sz="4000" dirty="0" err="1" smtClean="0"/>
              <a:t>inson</a:t>
            </a:r>
            <a:r>
              <a:rPr lang="en-US" sz="4000" dirty="0" smtClean="0"/>
              <a:t> </a:t>
            </a:r>
            <a:r>
              <a:rPr lang="en-US" sz="4000" dirty="0" err="1" smtClean="0"/>
              <a:t>salohiyati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texnik</a:t>
            </a:r>
            <a:r>
              <a:rPr lang="en-US" sz="4000" dirty="0" smtClean="0"/>
              <a:t> </a:t>
            </a:r>
            <a:r>
              <a:rPr lang="en-US" sz="4000" dirty="0" err="1" smtClean="0"/>
              <a:t>vositalarining</a:t>
            </a:r>
            <a:r>
              <a:rPr lang="en-US" sz="4000" dirty="0" smtClean="0"/>
              <a:t> </a:t>
            </a:r>
            <a:r>
              <a:rPr lang="en-US" sz="4000" dirty="0" err="1" smtClean="0"/>
              <a:t>barcha</a:t>
            </a:r>
            <a:r>
              <a:rPr lang="en-US" sz="4000" dirty="0" smtClean="0"/>
              <a:t> </a:t>
            </a:r>
            <a:r>
              <a:rPr lang="en-US" sz="4000" dirty="0" err="1" smtClean="0"/>
              <a:t>imkoniyatlaridan</a:t>
            </a:r>
            <a:r>
              <a:rPr lang="en-US" sz="4000" dirty="0" smtClean="0"/>
              <a:t> </a:t>
            </a:r>
            <a:r>
              <a:rPr lang="en-US" sz="4000" dirty="0" err="1" smtClean="0"/>
              <a:t>muvofiq</a:t>
            </a:r>
            <a:r>
              <a:rPr lang="en-US" sz="4000" dirty="0" smtClean="0"/>
              <a:t> </a:t>
            </a:r>
            <a:r>
              <a:rPr lang="en-US" sz="4000" dirty="0" err="1" smtClean="0"/>
              <a:t>foydalanib</a:t>
            </a:r>
            <a:r>
              <a:rPr lang="en-US" sz="4000" dirty="0" smtClean="0"/>
              <a:t>, </a:t>
            </a:r>
            <a:r>
              <a:rPr lang="en-US" sz="4000" dirty="0" err="1" smtClean="0"/>
              <a:t>bilimlar</a:t>
            </a:r>
            <a:r>
              <a:rPr lang="en-US" sz="4000" dirty="0" smtClean="0"/>
              <a:t> </a:t>
            </a:r>
            <a:r>
              <a:rPr lang="en-US" sz="4000" dirty="0" err="1" smtClean="0"/>
              <a:t>o‘zlashtirilishining</a:t>
            </a:r>
            <a:r>
              <a:rPr lang="en-US" sz="4000" dirty="0" smtClean="0"/>
              <a:t> </a:t>
            </a:r>
            <a:r>
              <a:rPr lang="en-US" sz="4000" dirty="0" err="1" smtClean="0"/>
              <a:t>eng</a:t>
            </a:r>
            <a:r>
              <a:rPr lang="en-US" sz="4000" dirty="0" smtClean="0"/>
              <a:t> </a:t>
            </a:r>
            <a:r>
              <a:rPr lang="en-US" sz="4000" dirty="0" err="1" smtClean="0"/>
              <a:t>maqbul</a:t>
            </a:r>
            <a:r>
              <a:rPr lang="en-US" sz="4000" dirty="0" smtClean="0"/>
              <a:t> </a:t>
            </a:r>
            <a:r>
              <a:rPr lang="en-US" sz="4000" dirty="0" err="1" smtClean="0"/>
              <a:t>jarayonidir</a:t>
            </a:r>
            <a:r>
              <a:rPr lang="en-US" sz="4000" dirty="0" smtClean="0"/>
              <a:t>”.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268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177421"/>
            <a:ext cx="11586949" cy="599954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texnologiya</a:t>
            </a:r>
            <a:r>
              <a:rPr lang="en-US" dirty="0" smtClean="0"/>
              <a:t> - </a:t>
            </a:r>
            <a:r>
              <a:rPr lang="en-US" dirty="0" err="1" smtClean="0"/>
              <a:t>ma’lumotlarni</a:t>
            </a:r>
            <a:r>
              <a:rPr lang="en-US" dirty="0" smtClean="0"/>
              <a:t> </a:t>
            </a:r>
            <a:r>
              <a:rPr lang="en-US" dirty="0" err="1" smtClean="0"/>
              <a:t>o‘zlashtirish</a:t>
            </a:r>
            <a:r>
              <a:rPr lang="en-US" dirty="0" smtClean="0"/>
              <a:t> </a:t>
            </a:r>
            <a:r>
              <a:rPr lang="en-US" dirty="0" err="1" smtClean="0"/>
              <a:t>uchun</a:t>
            </a:r>
            <a:r>
              <a:rPr lang="en-US" dirty="0" smtClean="0"/>
              <a:t> </a:t>
            </a:r>
            <a:r>
              <a:rPr lang="en-US" dirty="0" err="1" smtClean="0"/>
              <a:t>qulay</a:t>
            </a:r>
            <a:r>
              <a:rPr lang="en-US" dirty="0" smtClean="0"/>
              <a:t> </a:t>
            </a:r>
            <a:r>
              <a:rPr lang="en-US" dirty="0" err="1" smtClean="0"/>
              <a:t>shakl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usulda</a:t>
            </a:r>
            <a:r>
              <a:rPr lang="en-US" dirty="0" smtClean="0"/>
              <a:t> </a:t>
            </a:r>
            <a:r>
              <a:rPr lang="en-US" dirty="0" err="1" smtClean="0"/>
              <a:t>uzatish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o‘zlashtirish</a:t>
            </a:r>
            <a:r>
              <a:rPr lang="en-US" dirty="0" smtClean="0"/>
              <a:t> </a:t>
            </a:r>
            <a:r>
              <a:rPr lang="en-US" dirty="0" err="1" smtClean="0"/>
              <a:t>jarayonidan</a:t>
            </a:r>
            <a:r>
              <a:rPr lang="en-US" dirty="0" smtClean="0"/>
              <a:t> </a:t>
            </a:r>
            <a:r>
              <a:rPr lang="en-US" dirty="0" err="1" smtClean="0"/>
              <a:t>iborat</a:t>
            </a:r>
            <a:r>
              <a:rPr lang="en-US" dirty="0" smtClean="0"/>
              <a:t>. </a:t>
            </a:r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texnologiya</a:t>
            </a:r>
            <a:r>
              <a:rPr lang="en-US" dirty="0" smtClean="0"/>
              <a:t> - </a:t>
            </a:r>
            <a:r>
              <a:rPr lang="en-US" dirty="0" err="1" smtClean="0"/>
              <a:t>o‘quvchining</a:t>
            </a:r>
            <a:r>
              <a:rPr lang="en-US" dirty="0" smtClean="0"/>
              <a:t> </a:t>
            </a:r>
            <a:r>
              <a:rPr lang="en-US" dirty="0" err="1" smtClean="0"/>
              <a:t>mustaqil</a:t>
            </a:r>
            <a:r>
              <a:rPr lang="en-US" dirty="0" smtClean="0"/>
              <a:t> </a:t>
            </a:r>
            <a:r>
              <a:rPr lang="en-US" dirty="0" err="1" smtClean="0"/>
              <a:t>o‘qishga</a:t>
            </a:r>
            <a:r>
              <a:rPr lang="en-US" dirty="0" smtClean="0"/>
              <a:t>, </a:t>
            </a:r>
            <a:r>
              <a:rPr lang="en-US" dirty="0" err="1" smtClean="0"/>
              <a:t>bilim</a:t>
            </a:r>
            <a:r>
              <a:rPr lang="en-US" dirty="0" smtClean="0"/>
              <a:t> </a:t>
            </a:r>
            <a:r>
              <a:rPr lang="en-US" dirty="0" err="1" smtClean="0"/>
              <a:t>olishga</a:t>
            </a:r>
            <a:r>
              <a:rPr lang="en-US" dirty="0" smtClean="0"/>
              <a:t>, </a:t>
            </a:r>
            <a:r>
              <a:rPr lang="en-US" dirty="0" err="1" smtClean="0"/>
              <a:t>fikrlashga</a:t>
            </a:r>
            <a:r>
              <a:rPr lang="en-US" dirty="0" smtClean="0"/>
              <a:t> </a:t>
            </a:r>
            <a:r>
              <a:rPr lang="en-US" dirty="0" err="1" smtClean="0"/>
              <a:t>o‘rgatishni</a:t>
            </a:r>
            <a:r>
              <a:rPr lang="en-US" dirty="0" smtClean="0"/>
              <a:t> </a:t>
            </a:r>
            <a:r>
              <a:rPr lang="en-US" dirty="0" err="1" smtClean="0"/>
              <a:t>kafolatlaydigan</a:t>
            </a:r>
            <a:r>
              <a:rPr lang="en-US" dirty="0" smtClean="0"/>
              <a:t> </a:t>
            </a:r>
            <a:r>
              <a:rPr lang="en-US" dirty="0" err="1" smtClean="0"/>
              <a:t>jarayondir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Demak</a:t>
            </a:r>
            <a:r>
              <a:rPr lang="en-US" dirty="0" smtClean="0"/>
              <a:t>, </a:t>
            </a:r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texnologiya</a:t>
            </a:r>
            <a:r>
              <a:rPr lang="en-US" dirty="0" smtClean="0"/>
              <a:t> </a:t>
            </a:r>
            <a:r>
              <a:rPr lang="en-US" dirty="0" err="1" smtClean="0"/>
              <a:t>insonga</a:t>
            </a:r>
            <a:r>
              <a:rPr lang="en-US" dirty="0" smtClean="0"/>
              <a:t> </a:t>
            </a:r>
            <a:r>
              <a:rPr lang="en-US" dirty="0" err="1" smtClean="0"/>
              <a:t>oldindan</a:t>
            </a:r>
            <a:r>
              <a:rPr lang="en-US" dirty="0" smtClean="0"/>
              <a:t> </a:t>
            </a:r>
            <a:r>
              <a:rPr lang="en-US" dirty="0" err="1" smtClean="0"/>
              <a:t>belgilangan</a:t>
            </a:r>
            <a:r>
              <a:rPr lang="en-US" dirty="0" smtClean="0"/>
              <a:t> </a:t>
            </a:r>
            <a:r>
              <a:rPr lang="en-US" dirty="0" err="1" smtClean="0"/>
              <a:t>maqsad</a:t>
            </a:r>
            <a:r>
              <a:rPr lang="en-US" dirty="0" smtClean="0"/>
              <a:t> </a:t>
            </a:r>
            <a:r>
              <a:rPr lang="en-US" dirty="0" err="1" smtClean="0"/>
              <a:t>bo‘yicha</a:t>
            </a:r>
            <a:r>
              <a:rPr lang="en-US" dirty="0" smtClean="0"/>
              <a:t> </a:t>
            </a:r>
            <a:r>
              <a:rPr lang="en-US" dirty="0" err="1" smtClean="0"/>
              <a:t>ta’sir</a:t>
            </a:r>
            <a:r>
              <a:rPr lang="en-US" dirty="0" smtClean="0"/>
              <a:t> </a:t>
            </a:r>
            <a:r>
              <a:rPr lang="en-US" dirty="0" err="1" smtClean="0"/>
              <a:t>o‘tkazish</a:t>
            </a:r>
            <a:r>
              <a:rPr lang="en-US" dirty="0" smtClean="0"/>
              <a:t> </a:t>
            </a:r>
            <a:r>
              <a:rPr lang="en-US" dirty="0" err="1" smtClean="0"/>
              <a:t>faoliyatidan</a:t>
            </a:r>
            <a:r>
              <a:rPr lang="en-US" dirty="0" smtClean="0"/>
              <a:t> </a:t>
            </a:r>
            <a:r>
              <a:rPr lang="en-US" dirty="0" err="1" smtClean="0"/>
              <a:t>iboratdir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164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364" y="150124"/>
            <a:ext cx="11135436" cy="6250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dirty="0" err="1" smtClean="0"/>
              <a:t>Hozirgi</a:t>
            </a:r>
            <a:r>
              <a:rPr lang="en-US" sz="4000" dirty="0" smtClean="0"/>
              <a:t> </a:t>
            </a:r>
            <a:r>
              <a:rPr lang="en-US" sz="4000" dirty="0" err="1" smtClean="0"/>
              <a:t>kunda</a:t>
            </a:r>
            <a:r>
              <a:rPr lang="en-US" sz="4000" dirty="0" smtClean="0"/>
              <a:t> </a:t>
            </a:r>
            <a:r>
              <a:rPr lang="en-US" sz="4000" dirty="0" err="1" smtClean="0"/>
              <a:t>oliy</a:t>
            </a:r>
            <a:r>
              <a:rPr lang="en-US" sz="4000" dirty="0" smtClean="0"/>
              <a:t> </a:t>
            </a:r>
            <a:r>
              <a:rPr lang="en-US" sz="4000" dirty="0" err="1" smtClean="0"/>
              <a:t>ta’lim</a:t>
            </a:r>
            <a:r>
              <a:rPr lang="en-US" sz="4000" dirty="0" smtClean="0"/>
              <a:t> </a:t>
            </a:r>
            <a:r>
              <a:rPr lang="en-US" sz="4000" dirty="0" err="1" smtClean="0"/>
              <a:t>muassasalaridagi</a:t>
            </a:r>
            <a:r>
              <a:rPr lang="en-US" sz="4000" dirty="0" smtClean="0"/>
              <a:t> </a:t>
            </a:r>
            <a:r>
              <a:rPr lang="en-US" sz="4000" dirty="0" err="1" smtClean="0"/>
              <a:t>o’qitish</a:t>
            </a:r>
            <a:r>
              <a:rPr lang="en-US" sz="4000" dirty="0" smtClean="0"/>
              <a:t> </a:t>
            </a:r>
            <a:r>
              <a:rPr lang="en-US" sz="4000" dirty="0" err="1" smtClean="0"/>
              <a:t>jarayonida</a:t>
            </a:r>
            <a:r>
              <a:rPr lang="en-US" sz="4000" dirty="0" smtClean="0"/>
              <a:t> “</a:t>
            </a:r>
            <a:r>
              <a:rPr lang="en-US" sz="4000" dirty="0" err="1" smtClean="0"/>
              <a:t>Juftlikda</a:t>
            </a:r>
            <a:r>
              <a:rPr lang="en-US" sz="4000" dirty="0" smtClean="0"/>
              <a:t> </a:t>
            </a:r>
            <a:r>
              <a:rPr lang="en-US" sz="4000" dirty="0" err="1" smtClean="0"/>
              <a:t>ishlash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Kontseptual</a:t>
            </a:r>
            <a:r>
              <a:rPr lang="en-US" sz="4000" dirty="0" smtClean="0"/>
              <a:t> </a:t>
            </a:r>
            <a:r>
              <a:rPr lang="en-US" sz="4000" dirty="0" err="1" smtClean="0"/>
              <a:t>xarita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Hamkorlikda</a:t>
            </a:r>
            <a:r>
              <a:rPr lang="en-US" sz="4000" dirty="0" smtClean="0"/>
              <a:t> </a:t>
            </a:r>
            <a:r>
              <a:rPr lang="en-US" sz="4000" dirty="0" err="1" smtClean="0"/>
              <a:t>ishlash</a:t>
            </a:r>
            <a:r>
              <a:rPr lang="en-US" sz="4000" dirty="0" smtClean="0"/>
              <a:t>”, “FSMU”, “</a:t>
            </a:r>
            <a:r>
              <a:rPr lang="en-US" sz="4000" dirty="0" err="1" smtClean="0"/>
              <a:t>Blits-so’rov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Zig-zag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Davra</a:t>
            </a:r>
            <a:r>
              <a:rPr lang="en-US" sz="4000" dirty="0" smtClean="0"/>
              <a:t> </a:t>
            </a:r>
            <a:r>
              <a:rPr lang="en-US" sz="4000" dirty="0" err="1" smtClean="0"/>
              <a:t>suhbati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Nilufar</a:t>
            </a:r>
            <a:r>
              <a:rPr lang="en-US" sz="4000" dirty="0" smtClean="0"/>
              <a:t> </a:t>
            </a:r>
            <a:r>
              <a:rPr lang="en-US" sz="4000" dirty="0" err="1" smtClean="0"/>
              <a:t>guli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Kichik</a:t>
            </a:r>
            <a:r>
              <a:rPr lang="en-US" sz="4000" dirty="0" smtClean="0"/>
              <a:t> </a:t>
            </a:r>
            <a:r>
              <a:rPr lang="en-US" sz="4000" dirty="0" err="1" smtClean="0"/>
              <a:t>guruhlarda</a:t>
            </a:r>
            <a:r>
              <a:rPr lang="en-US" sz="4000" dirty="0" smtClean="0"/>
              <a:t> </a:t>
            </a:r>
            <a:r>
              <a:rPr lang="en-US" sz="4000" dirty="0" err="1" smtClean="0"/>
              <a:t>ishlash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Sinkveyn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Pinbord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Bumerang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Debatlar</a:t>
            </a:r>
            <a:r>
              <a:rPr lang="en-US" sz="4000" dirty="0" smtClean="0"/>
              <a:t>”, “Insert”, “</a:t>
            </a:r>
            <a:r>
              <a:rPr lang="en-US" sz="4000" dirty="0" err="1" smtClean="0"/>
              <a:t>Aqliy</a:t>
            </a:r>
            <a:r>
              <a:rPr lang="en-US" sz="4000" dirty="0" smtClean="0"/>
              <a:t> </a:t>
            </a:r>
            <a:r>
              <a:rPr lang="en-US" sz="4000" dirty="0" err="1" smtClean="0"/>
              <a:t>hujum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Klaster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Kubik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Tushunchalar</a:t>
            </a:r>
            <a:r>
              <a:rPr lang="en-US" sz="4000" dirty="0" smtClean="0"/>
              <a:t> </a:t>
            </a:r>
            <a:r>
              <a:rPr lang="en-US" sz="4000" dirty="0" err="1" smtClean="0"/>
              <a:t>tahlili</a:t>
            </a:r>
            <a:r>
              <a:rPr lang="en-US" sz="4000" dirty="0" smtClean="0"/>
              <a:t>”, “T-</a:t>
            </a:r>
            <a:r>
              <a:rPr lang="en-US" sz="4000" dirty="0" err="1" smtClean="0"/>
              <a:t>sxema</a:t>
            </a:r>
            <a:r>
              <a:rPr lang="en-US" sz="4000" dirty="0" smtClean="0"/>
              <a:t>”, “Venn </a:t>
            </a:r>
            <a:r>
              <a:rPr lang="en-US" sz="4000" dirty="0" err="1" smtClean="0"/>
              <a:t>diagrammasi</a:t>
            </a:r>
            <a:r>
              <a:rPr lang="en-US" sz="4000" dirty="0" smtClean="0"/>
              <a:t>”, “BBB </a:t>
            </a:r>
            <a:r>
              <a:rPr lang="en-US" sz="4000" dirty="0" err="1" smtClean="0"/>
              <a:t>strategiyasi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Ikki</a:t>
            </a:r>
            <a:r>
              <a:rPr lang="en-US" sz="4000" dirty="0" smtClean="0"/>
              <a:t> </a:t>
            </a:r>
            <a:r>
              <a:rPr lang="en-US" sz="4000" dirty="0" err="1" smtClean="0"/>
              <a:t>qismli</a:t>
            </a:r>
            <a:r>
              <a:rPr lang="en-US" sz="4000" dirty="0" smtClean="0"/>
              <a:t> </a:t>
            </a:r>
            <a:r>
              <a:rPr lang="en-US" sz="4000" dirty="0" err="1" smtClean="0"/>
              <a:t>kundalik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Esse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Taqriz</a:t>
            </a:r>
            <a:r>
              <a:rPr lang="en-US" sz="4000" dirty="0" smtClean="0"/>
              <a:t>”, “Keys-</a:t>
            </a:r>
            <a:r>
              <a:rPr lang="en-US" sz="4000" dirty="0" err="1" smtClean="0"/>
              <a:t>stadi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Baliq</a:t>
            </a:r>
            <a:r>
              <a:rPr lang="en-US" sz="4000" dirty="0" smtClean="0"/>
              <a:t> </a:t>
            </a:r>
            <a:r>
              <a:rPr lang="en-US" sz="4000" dirty="0" err="1" smtClean="0"/>
              <a:t>skleti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Assesment</a:t>
            </a:r>
            <a:r>
              <a:rPr lang="en-US" sz="4000" dirty="0" smtClean="0"/>
              <a:t>”,”</a:t>
            </a:r>
            <a:r>
              <a:rPr lang="en-US" sz="4000" dirty="0" err="1" smtClean="0"/>
              <a:t>Zinama-zina</a:t>
            </a:r>
            <a:r>
              <a:rPr lang="en-US" sz="4000" dirty="0" smtClean="0"/>
              <a:t>”, “</a:t>
            </a:r>
            <a:r>
              <a:rPr lang="en-US" sz="4000" dirty="0" err="1" smtClean="0"/>
              <a:t>Rolli</a:t>
            </a:r>
            <a:r>
              <a:rPr lang="en-US" sz="4000" dirty="0" smtClean="0"/>
              <a:t> </a:t>
            </a:r>
            <a:r>
              <a:rPr lang="en-US" sz="4000" dirty="0" err="1" smtClean="0"/>
              <a:t>o’yinlar</a:t>
            </a:r>
            <a:r>
              <a:rPr lang="en-US" sz="4000" dirty="0" smtClean="0"/>
              <a:t>”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shu</a:t>
            </a:r>
            <a:r>
              <a:rPr lang="en-US" sz="4000" dirty="0" smtClean="0"/>
              <a:t> </a:t>
            </a:r>
            <a:r>
              <a:rPr lang="en-US" sz="4000" dirty="0" err="1" smtClean="0"/>
              <a:t>kabi</a:t>
            </a:r>
            <a:r>
              <a:rPr lang="en-US" sz="4000" dirty="0" smtClean="0"/>
              <a:t>  </a:t>
            </a:r>
            <a:r>
              <a:rPr lang="en-US" sz="4000" dirty="0" err="1" smtClean="0"/>
              <a:t>texnologiyalardan</a:t>
            </a:r>
            <a:r>
              <a:rPr lang="en-US" sz="4000" dirty="0" smtClean="0"/>
              <a:t> </a:t>
            </a:r>
            <a:r>
              <a:rPr lang="en-US" sz="4000" dirty="0" err="1" smtClean="0"/>
              <a:t>foydalanilmoqda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208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Axborot</a:t>
            </a:r>
            <a:r>
              <a:rPr lang="en-US" sz="4800" dirty="0" smtClean="0"/>
              <a:t> </a:t>
            </a:r>
            <a:r>
              <a:rPr lang="en-US" sz="4800" dirty="0" err="1" smtClean="0"/>
              <a:t>texnologiyalari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1228299"/>
            <a:ext cx="11586949" cy="4948664"/>
          </a:xfrm>
        </p:spPr>
        <p:txBody>
          <a:bodyPr/>
          <a:lstStyle/>
          <a:p>
            <a:r>
              <a:rPr lang="uz-Cyrl-UZ" dirty="0"/>
              <a:t> Axborot texnologiyalari — bu odamlarning bilimlarini rivojlantiradigan, ularning texnika va ijtimoiy jarayonlarni boshqarish bo'yicha imkoniyatlarini kengaytiradigan ma’lumotlarni tashkil etish, saqlash, ishlab chiqish, tiklash, uzatish usultari va texnik vosilalaridir</a:t>
            </a:r>
            <a:r>
              <a:rPr lang="uz-Cyrl-UZ" dirty="0" smtClean="0"/>
              <a:t>.</a:t>
            </a:r>
            <a:endParaRPr lang="en-US" dirty="0" smtClean="0"/>
          </a:p>
          <a:p>
            <a:r>
              <a:rPr lang="uz-Cyrl-UZ" dirty="0"/>
              <a:t>Yana shuningdek, axborot texnologiyalari deganda, ma’lum bir maqsadga erishish uchun amalga oshiriladigan jarayonlar zanjiridan iborat yaratuvchi faoliyat tushuniladi.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5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45" y="136478"/>
            <a:ext cx="11750723" cy="6040485"/>
          </a:xfrm>
        </p:spPr>
        <p:txBody>
          <a:bodyPr>
            <a:normAutofit lnSpcReduction="10000"/>
          </a:bodyPr>
          <a:lstStyle/>
          <a:p>
            <a:r>
              <a:rPr lang="en-US" sz="3200" dirty="0" err="1"/>
              <a:t>o‘quv</a:t>
            </a:r>
            <a:r>
              <a:rPr lang="en-US" sz="3200" dirty="0"/>
              <a:t> </a:t>
            </a:r>
            <a:r>
              <a:rPr lang="en-US" sz="3200" dirty="0" err="1"/>
              <a:t>jarayoniga</a:t>
            </a:r>
            <a:r>
              <a:rPr lang="en-US" sz="3200" dirty="0"/>
              <a:t> </a:t>
            </a:r>
            <a:r>
              <a:rPr lang="en-US" sz="3200" dirty="0" err="1"/>
              <a:t>kompyuterning</a:t>
            </a:r>
            <a:r>
              <a:rPr lang="en-US" sz="3200" dirty="0"/>
              <a:t> </a:t>
            </a:r>
            <a:r>
              <a:rPr lang="en-US" sz="3200" dirty="0" err="1"/>
              <a:t>kirib</a:t>
            </a:r>
            <a:r>
              <a:rPr lang="en-US" sz="3200" dirty="0"/>
              <a:t> </a:t>
            </a:r>
            <a:r>
              <a:rPr lang="en-US" sz="3200" dirty="0" err="1"/>
              <a:t>kelishi</a:t>
            </a:r>
            <a:r>
              <a:rPr lang="en-US" sz="3200" dirty="0"/>
              <a:t> </a:t>
            </a:r>
            <a:r>
              <a:rPr lang="en-US" sz="3200" dirty="0" err="1"/>
              <a:t>barcha</a:t>
            </a:r>
            <a:r>
              <a:rPr lang="en-US" sz="3200" dirty="0"/>
              <a:t> </a:t>
            </a:r>
            <a:r>
              <a:rPr lang="en-US" sz="3200" dirty="0" err="1"/>
              <a:t>didaktik</a:t>
            </a:r>
            <a:r>
              <a:rPr lang="en-US" sz="3200" dirty="0"/>
              <a:t> </a:t>
            </a:r>
            <a:r>
              <a:rPr lang="en-US" sz="3200" dirty="0" err="1"/>
              <a:t>funksiyalarni</a:t>
            </a:r>
            <a:r>
              <a:rPr lang="en-US" sz="3200" dirty="0"/>
              <a:t> </a:t>
            </a:r>
            <a:r>
              <a:rPr lang="en-US" sz="3200" dirty="0" err="1"/>
              <a:t>muvafaqqiyatli</a:t>
            </a:r>
            <a:r>
              <a:rPr lang="en-US" sz="3200" dirty="0"/>
              <a:t> </a:t>
            </a:r>
            <a:r>
              <a:rPr lang="en-US" sz="3200" dirty="0" err="1"/>
              <a:t>bajarish</a:t>
            </a:r>
            <a:r>
              <a:rPr lang="en-US" sz="3200" dirty="0"/>
              <a:t> </a:t>
            </a:r>
            <a:r>
              <a:rPr lang="en-US" sz="3200" dirty="0" err="1"/>
              <a:t>imkoniga</a:t>
            </a:r>
            <a:r>
              <a:rPr lang="en-US" sz="3200" dirty="0"/>
              <a:t> </a:t>
            </a:r>
            <a:r>
              <a:rPr lang="en-US" sz="3200" dirty="0" err="1"/>
              <a:t>ega</a:t>
            </a:r>
            <a:r>
              <a:rPr lang="en-US" sz="3200" dirty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buning</a:t>
            </a:r>
            <a:r>
              <a:rPr lang="en-US" sz="3200" dirty="0" smtClean="0"/>
              <a:t> </a:t>
            </a:r>
            <a:r>
              <a:rPr lang="en-US" sz="3200" dirty="0" err="1"/>
              <a:t>natijasida</a:t>
            </a:r>
            <a:r>
              <a:rPr lang="en-US" sz="3200" dirty="0"/>
              <a:t> </a:t>
            </a:r>
            <a:r>
              <a:rPr lang="en-US" sz="3200" dirty="0" err="1"/>
              <a:t>uni</a:t>
            </a:r>
            <a:r>
              <a:rPr lang="en-US" sz="3200" dirty="0"/>
              <a:t> </a:t>
            </a:r>
            <a:r>
              <a:rPr lang="en-US" sz="3200" dirty="0" err="1"/>
              <a:t>kompleks</a:t>
            </a:r>
            <a:r>
              <a:rPr lang="en-US" sz="3200" dirty="0"/>
              <a:t> </a:t>
            </a:r>
            <a:r>
              <a:rPr lang="en-US" sz="3200" dirty="0" err="1"/>
              <a:t>didaktik</a:t>
            </a:r>
            <a:r>
              <a:rPr lang="en-US" sz="3200" dirty="0"/>
              <a:t> </a:t>
            </a:r>
            <a:r>
              <a:rPr lang="en-US" sz="3200" dirty="0" err="1"/>
              <a:t>texnologiya</a:t>
            </a:r>
            <a:r>
              <a:rPr lang="en-US" sz="3200" dirty="0"/>
              <a:t> deb ham </a:t>
            </a:r>
            <a:r>
              <a:rPr lang="en-US" sz="3200" dirty="0" err="1"/>
              <a:t>atalmoqda</a:t>
            </a:r>
            <a:r>
              <a:rPr lang="en-US" sz="3200" dirty="0"/>
              <a:t>. U: </a:t>
            </a:r>
            <a:endParaRPr lang="ru-RU" sz="3200" dirty="0"/>
          </a:p>
          <a:p>
            <a:r>
              <a:rPr lang="en-US" sz="3200" dirty="0"/>
              <a:t>* </a:t>
            </a:r>
            <a:r>
              <a:rPr lang="en-US" sz="3200" dirty="0" err="1"/>
              <a:t>o‘quvchi</a:t>
            </a:r>
            <a:r>
              <a:rPr lang="en-US" sz="3200" dirty="0"/>
              <a:t> </a:t>
            </a:r>
            <a:r>
              <a:rPr lang="en-US" sz="3200" dirty="0" err="1"/>
              <a:t>talabalarga</a:t>
            </a:r>
            <a:r>
              <a:rPr lang="en-US" sz="3200" dirty="0"/>
              <a:t> </a:t>
            </a:r>
            <a:r>
              <a:rPr lang="en-US" sz="3200" dirty="0" err="1"/>
              <a:t>o‘rganayotgan</a:t>
            </a:r>
            <a:r>
              <a:rPr lang="en-US" sz="3200" dirty="0"/>
              <a:t> </a:t>
            </a:r>
            <a:r>
              <a:rPr lang="en-US" sz="3200" dirty="0" err="1"/>
              <a:t>mavzusi</a:t>
            </a:r>
            <a:r>
              <a:rPr lang="en-US" sz="3200" dirty="0"/>
              <a:t>, </a:t>
            </a:r>
            <a:r>
              <a:rPr lang="en-US" sz="3200" dirty="0" err="1"/>
              <a:t>hodisa</a:t>
            </a:r>
            <a:r>
              <a:rPr lang="en-US" sz="3200" dirty="0"/>
              <a:t>, </a:t>
            </a:r>
            <a:r>
              <a:rPr lang="en-US" sz="3200" dirty="0" err="1"/>
              <a:t>jarayon</a:t>
            </a:r>
            <a:r>
              <a:rPr lang="en-US" sz="3200" dirty="0"/>
              <a:t>, </a:t>
            </a:r>
            <a:r>
              <a:rPr lang="en-US" sz="3200" dirty="0" err="1"/>
              <a:t>faoliyat</a:t>
            </a:r>
            <a:r>
              <a:rPr lang="en-US" sz="3200" dirty="0"/>
              <a:t> </a:t>
            </a:r>
            <a:r>
              <a:rPr lang="en-US" sz="3200" dirty="0" err="1"/>
              <a:t>bo'yicha</a:t>
            </a:r>
            <a:r>
              <a:rPr lang="en-US" sz="3200" dirty="0"/>
              <a:t> to ‘</a:t>
            </a:r>
            <a:r>
              <a:rPr lang="en-US" sz="3200" dirty="0" err="1"/>
              <a:t>liq</a:t>
            </a:r>
            <a:r>
              <a:rPr lang="en-US" sz="3200" dirty="0"/>
              <a:t>, </a:t>
            </a:r>
            <a:r>
              <a:rPr lang="en-US" sz="3200" dirty="0" err="1"/>
              <a:t>ishonchli</a:t>
            </a:r>
            <a:r>
              <a:rPr lang="en-US" sz="3200" dirty="0"/>
              <a:t> </a:t>
            </a:r>
            <a:r>
              <a:rPr lang="en-US" sz="3200" dirty="0" err="1"/>
              <a:t>axborot</a:t>
            </a:r>
            <a:r>
              <a:rPr lang="en-US" sz="3200" dirty="0"/>
              <a:t> </a:t>
            </a:r>
            <a:r>
              <a:rPr lang="en-US" sz="3200" dirty="0" err="1"/>
              <a:t>berish</a:t>
            </a:r>
            <a:r>
              <a:rPr lang="en-US" sz="3200" dirty="0"/>
              <a:t>; </a:t>
            </a:r>
            <a:endParaRPr lang="ru-RU" sz="3200" dirty="0"/>
          </a:p>
          <a:p>
            <a:r>
              <a:rPr lang="en-US" sz="3200" dirty="0"/>
              <a:t>* </a:t>
            </a:r>
            <a:r>
              <a:rPr lang="en-US" sz="3200" dirty="0" err="1"/>
              <a:t>o‘quv</a:t>
            </a:r>
            <a:r>
              <a:rPr lang="en-US" sz="3200" dirty="0"/>
              <a:t> </a:t>
            </a:r>
            <a:r>
              <a:rPr lang="en-US" sz="3200" dirty="0" err="1"/>
              <a:t>jarayonida</a:t>
            </a:r>
            <a:r>
              <a:rPr lang="en-US" sz="3200" dirty="0"/>
              <a:t> </a:t>
            </a:r>
            <a:r>
              <a:rPr lang="en-US" sz="3200" dirty="0" err="1"/>
              <a:t>ko‘rgazmalilikning</a:t>
            </a:r>
            <a:r>
              <a:rPr lang="en-US" sz="3200" dirty="0"/>
              <a:t> </a:t>
            </a:r>
            <a:r>
              <a:rPr lang="en-US" sz="3200" dirty="0" err="1"/>
              <a:t>rolini</a:t>
            </a:r>
            <a:r>
              <a:rPr lang="en-US" sz="3200" dirty="0"/>
              <a:t> </a:t>
            </a:r>
            <a:r>
              <a:rPr lang="en-US" sz="3200" dirty="0" err="1"/>
              <a:t>oshirish</a:t>
            </a:r>
            <a:r>
              <a:rPr lang="en-US" sz="3200" dirty="0"/>
              <a:t>; </a:t>
            </a:r>
            <a:endParaRPr lang="ru-RU" sz="3200" dirty="0"/>
          </a:p>
          <a:p>
            <a:r>
              <a:rPr lang="en-US" sz="3200" dirty="0"/>
              <a:t>* </a:t>
            </a:r>
            <a:r>
              <a:rPr lang="en-US" sz="3200" dirty="0" err="1"/>
              <a:t>talaba</a:t>
            </a:r>
            <a:r>
              <a:rPr lang="en-US" sz="3200" dirty="0"/>
              <a:t>, </a:t>
            </a:r>
            <a:r>
              <a:rPr lang="en-US" sz="3200" dirty="0" err="1"/>
              <a:t>o'quvchilami</a:t>
            </a:r>
            <a:r>
              <a:rPr lang="en-US" sz="3200" dirty="0"/>
              <a:t> </a:t>
            </a:r>
            <a:r>
              <a:rPr lang="en-US" sz="3200" dirty="0" err="1"/>
              <a:t>xohish</a:t>
            </a:r>
            <a:r>
              <a:rPr lang="en-US" sz="3200" dirty="0"/>
              <a:t>, </a:t>
            </a:r>
            <a:r>
              <a:rPr lang="en-US" sz="3200" dirty="0" err="1"/>
              <a:t>talab</a:t>
            </a:r>
            <a:r>
              <a:rPr lang="en-US" sz="3200" dirty="0"/>
              <a:t>, </a:t>
            </a:r>
            <a:r>
              <a:rPr lang="en-US" sz="3200" dirty="0" err="1"/>
              <a:t>ehtiyojlari</a:t>
            </a:r>
            <a:r>
              <a:rPr lang="en-US" sz="3200" dirty="0"/>
              <a:t>, </a:t>
            </a:r>
            <a:r>
              <a:rPr lang="en-US" sz="3200" dirty="0" err="1"/>
              <a:t>qiziqishlarini</a:t>
            </a:r>
            <a:r>
              <a:rPr lang="en-US" sz="3200" dirty="0"/>
              <a:t> </a:t>
            </a:r>
            <a:r>
              <a:rPr lang="en-US" sz="3200" dirty="0" err="1"/>
              <a:t>qondirish</a:t>
            </a:r>
            <a:r>
              <a:rPr lang="en-US" sz="3200" dirty="0"/>
              <a:t>;</a:t>
            </a:r>
            <a:endParaRPr lang="ru-RU" sz="3200" dirty="0"/>
          </a:p>
          <a:p>
            <a:r>
              <a:rPr lang="en-US" sz="3200" dirty="0"/>
              <a:t> * </a:t>
            </a:r>
            <a:r>
              <a:rPr lang="en-US" sz="3200" dirty="0" err="1"/>
              <a:t>o'qituvchining</a:t>
            </a:r>
            <a:r>
              <a:rPr lang="en-US" sz="3200" dirty="0"/>
              <a:t> </a:t>
            </a:r>
            <a:r>
              <a:rPr lang="en-US" sz="3200" dirty="0" err="1"/>
              <a:t>o‘quvchi</a:t>
            </a:r>
            <a:r>
              <a:rPr lang="en-US" sz="3200" dirty="0"/>
              <a:t>, </a:t>
            </a:r>
            <a:r>
              <a:rPr lang="en-US" sz="3200" dirty="0" err="1" smtClean="0"/>
              <a:t>talabalaning</a:t>
            </a:r>
            <a:r>
              <a:rPr lang="en-US" sz="3200" dirty="0" smtClean="0"/>
              <a:t> </a:t>
            </a:r>
            <a:r>
              <a:rPr lang="en-US" sz="3200" dirty="0" err="1"/>
              <a:t>bilimini</a:t>
            </a:r>
            <a:r>
              <a:rPr lang="en-US" sz="3200" dirty="0"/>
              <a:t>, </a:t>
            </a:r>
            <a:r>
              <a:rPr lang="en-US" sz="3200" dirty="0" err="1"/>
              <a:t>ko'nikmalarini</a:t>
            </a:r>
            <a:r>
              <a:rPr lang="en-US" sz="3200" dirty="0"/>
              <a:t> </a:t>
            </a:r>
            <a:r>
              <a:rPr lang="en-US" sz="3200" dirty="0" err="1"/>
              <a:t>sinash</a:t>
            </a:r>
            <a:r>
              <a:rPr lang="en-US" sz="3200" dirty="0"/>
              <a:t> </a:t>
            </a:r>
            <a:r>
              <a:rPr lang="en-US" sz="3200" dirty="0" err="1"/>
              <a:t>biian</a:t>
            </a:r>
            <a:r>
              <a:rPr lang="en-US" sz="3200" dirty="0"/>
              <a:t> </a:t>
            </a:r>
            <a:r>
              <a:rPr lang="en-US" sz="3200" dirty="0" err="1"/>
              <a:t>bog‘liq</a:t>
            </a:r>
            <a:r>
              <a:rPr lang="en-US" sz="3200" dirty="0"/>
              <a:t> </a:t>
            </a:r>
            <a:r>
              <a:rPr lang="en-US" sz="3200" dirty="0" err="1"/>
              <a:t>texnik</a:t>
            </a:r>
            <a:r>
              <a:rPr lang="en-US" sz="3200" dirty="0"/>
              <a:t>' </a:t>
            </a:r>
            <a:r>
              <a:rPr lang="en-US" sz="3200" dirty="0" err="1"/>
              <a:t>ishlardan</a:t>
            </a:r>
            <a:r>
              <a:rPr lang="en-US" sz="3200" dirty="0"/>
              <a:t> </a:t>
            </a:r>
            <a:r>
              <a:rPr lang="en-US" sz="3200" dirty="0" err="1"/>
              <a:t>ozod</a:t>
            </a:r>
            <a:r>
              <a:rPr lang="en-US" sz="3200" dirty="0"/>
              <a:t> </a:t>
            </a:r>
            <a:r>
              <a:rPr lang="en-US" sz="3200" dirty="0" err="1"/>
              <a:t>qilish</a:t>
            </a:r>
            <a:r>
              <a:rPr lang="en-US" sz="3200" dirty="0"/>
              <a:t>, </a:t>
            </a:r>
            <a:r>
              <a:rPr lang="en-US" sz="3200" dirty="0" err="1"/>
              <a:t>samarali</a:t>
            </a:r>
            <a:r>
              <a:rPr lang="en-US" sz="3200" dirty="0"/>
              <a:t> </a:t>
            </a:r>
            <a:r>
              <a:rPr lang="en-US" sz="3200" dirty="0" err="1"/>
              <a:t>aloqa</a:t>
            </a:r>
            <a:r>
              <a:rPr lang="en-US" sz="3200" dirty="0"/>
              <a:t> </a:t>
            </a:r>
            <a:r>
              <a:rPr lang="en-US" sz="3200" dirty="0" err="1"/>
              <a:t>o‘rnatish</a:t>
            </a:r>
            <a:r>
              <a:rPr lang="en-US" sz="3200" dirty="0"/>
              <a:t>; </a:t>
            </a:r>
            <a:endParaRPr lang="ru-RU" sz="3200" dirty="0"/>
          </a:p>
          <a:p>
            <a:r>
              <a:rPr lang="en-US" sz="3200" dirty="0"/>
              <a:t>* </a:t>
            </a:r>
            <a:r>
              <a:rPr lang="en-US" sz="3200" dirty="0" err="1"/>
              <a:t>talaba-o‘quvchilarni</a:t>
            </a:r>
            <a:r>
              <a:rPr lang="en-US" sz="3200" dirty="0"/>
              <a:t> o ‘</a:t>
            </a:r>
            <a:r>
              <a:rPr lang="en-US" sz="3200" dirty="0" err="1"/>
              <a:t>zlashtirishi</a:t>
            </a:r>
            <a:r>
              <a:rPr lang="en-US" sz="3200" dirty="0"/>
              <a:t> </a:t>
            </a:r>
            <a:r>
              <a:rPr lang="en-US" sz="3200" dirty="0" err="1"/>
              <a:t>bo‘yicha</a:t>
            </a:r>
            <a:r>
              <a:rPr lang="en-US" sz="3200" dirty="0"/>
              <a:t> </a:t>
            </a:r>
            <a:r>
              <a:rPr lang="en-US" sz="3200" dirty="0" err="1"/>
              <a:t>obyektiv</a:t>
            </a:r>
            <a:r>
              <a:rPr lang="en-US" sz="3200" dirty="0"/>
              <a:t> </a:t>
            </a:r>
            <a:r>
              <a:rPr lang="en-US" sz="3200" dirty="0" err="1"/>
              <a:t>hisobot</a:t>
            </a:r>
            <a:r>
              <a:rPr lang="en-US" sz="3200" dirty="0"/>
              <a:t>, to ‘la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uzluksiz</a:t>
            </a:r>
            <a:r>
              <a:rPr lang="en-US" sz="3200" dirty="0"/>
              <a:t> </a:t>
            </a:r>
            <a:r>
              <a:rPr lang="en-US" sz="3200" dirty="0" err="1"/>
              <a:t>nazoratni</a:t>
            </a:r>
            <a:r>
              <a:rPr lang="en-US" sz="3200" dirty="0"/>
              <a:t> </a:t>
            </a:r>
            <a:r>
              <a:rPr lang="en-US" sz="3200" dirty="0" err="1"/>
              <a:t>tashkil</a:t>
            </a:r>
            <a:r>
              <a:rPr lang="en-US" sz="3200" dirty="0"/>
              <a:t> </a:t>
            </a:r>
            <a:r>
              <a:rPr lang="en-US" sz="3200" dirty="0" err="1"/>
              <a:t>etish</a:t>
            </a:r>
            <a:r>
              <a:rPr lang="en-US" sz="3200" dirty="0"/>
              <a:t> </a:t>
            </a:r>
            <a:r>
              <a:rPr lang="en-US" sz="3200" dirty="0" err="1"/>
              <a:t>imkonini</a:t>
            </a:r>
            <a:r>
              <a:rPr lang="en-US" sz="3200" dirty="0"/>
              <a:t> </a:t>
            </a:r>
            <a:r>
              <a:rPr lang="en-US" sz="3200" dirty="0" err="1"/>
              <a:t>beradi</a:t>
            </a:r>
            <a:r>
              <a:rPr lang="en-US" sz="3200" dirty="0"/>
              <a:t>. 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006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276" y="119466"/>
            <a:ext cx="10515600" cy="876822"/>
          </a:xfrm>
        </p:spPr>
        <p:txBody>
          <a:bodyPr/>
          <a:lstStyle/>
          <a:p>
            <a:pPr algn="ctr"/>
            <a:r>
              <a:rPr lang="en-US" dirty="0" err="1" smtClean="0"/>
              <a:t>Multimediya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011" y="996288"/>
            <a:ext cx="11696131" cy="571841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sz="3600" dirty="0" err="1"/>
              <a:t>lotincha</a:t>
            </a:r>
            <a:r>
              <a:rPr lang="en-US" sz="3600" dirty="0"/>
              <a:t> </a:t>
            </a:r>
            <a:r>
              <a:rPr lang="en-US" sz="3600" dirty="0" err="1" smtClean="0"/>
              <a:t>so’zdan</a:t>
            </a:r>
            <a:r>
              <a:rPr lang="en-US" sz="3600" dirty="0" smtClean="0"/>
              <a:t> </a:t>
            </a:r>
            <a:r>
              <a:rPr lang="en-US" sz="3600" dirty="0" err="1"/>
              <a:t>olingan</a:t>
            </a:r>
            <a:r>
              <a:rPr lang="en-US" sz="3600" dirty="0"/>
              <a:t> </a:t>
            </a:r>
            <a:r>
              <a:rPr lang="en-US" sz="3600" dirty="0" err="1"/>
              <a:t>bo'lib</a:t>
            </a:r>
            <a:r>
              <a:rPr lang="en-US" sz="3600" dirty="0"/>
              <a:t>, «</a:t>
            </a:r>
            <a:r>
              <a:rPr lang="en-US" sz="3600" dirty="0" err="1"/>
              <a:t>ma’lumot</a:t>
            </a:r>
            <a:r>
              <a:rPr lang="en-US" sz="3600" dirty="0"/>
              <a:t> </a:t>
            </a:r>
            <a:r>
              <a:rPr lang="en-US" sz="3600" dirty="0" err="1"/>
              <a:t>tashuvchi</a:t>
            </a:r>
            <a:r>
              <a:rPr lang="en-US" sz="3600" dirty="0"/>
              <a:t> </a:t>
            </a:r>
            <a:r>
              <a:rPr lang="en-US" sz="3600" dirty="0" err="1"/>
              <a:t>vosita</a:t>
            </a:r>
            <a:r>
              <a:rPr lang="en-US" sz="3600" dirty="0"/>
              <a:t>» </a:t>
            </a:r>
            <a:r>
              <a:rPr lang="en-US" sz="3600" dirty="0" err="1"/>
              <a:t>degan</a:t>
            </a:r>
            <a:r>
              <a:rPr lang="en-US" sz="3600" dirty="0"/>
              <a:t> </a:t>
            </a:r>
            <a:r>
              <a:rPr lang="en-US" sz="3600" dirty="0" err="1"/>
              <a:t>ma’noni</a:t>
            </a:r>
            <a:r>
              <a:rPr lang="en-US" sz="3600" dirty="0"/>
              <a:t> </a:t>
            </a:r>
            <a:r>
              <a:rPr lang="en-US" sz="3600" dirty="0" err="1"/>
              <a:t>anglatadi</a:t>
            </a:r>
            <a:r>
              <a:rPr lang="en-US" sz="3600" dirty="0"/>
              <a:t>. Multimedia </a:t>
            </a:r>
            <a:r>
              <a:rPr lang="en-US" sz="3600" dirty="0" err="1"/>
              <a:t>informatikaning</a:t>
            </a:r>
            <a:r>
              <a:rPr lang="en-US" sz="3600" dirty="0"/>
              <a:t> </a:t>
            </a:r>
            <a:r>
              <a:rPr lang="en-US" sz="3600" dirty="0" err="1"/>
              <a:t>dasturiy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texnikaviy</a:t>
            </a:r>
            <a:r>
              <a:rPr lang="en-US" sz="3600" dirty="0"/>
              <a:t> </a:t>
            </a:r>
            <a:r>
              <a:rPr lang="en-US" sz="3600" dirty="0" err="1"/>
              <a:t>vositalari</a:t>
            </a:r>
            <a:r>
              <a:rPr lang="en-US" sz="3600" dirty="0"/>
              <a:t> </a:t>
            </a:r>
            <a:r>
              <a:rPr lang="en-US" sz="3600" dirty="0" err="1"/>
              <a:t>asosida</a:t>
            </a:r>
            <a:r>
              <a:rPr lang="en-US" sz="3600" dirty="0"/>
              <a:t> audio, video, </a:t>
            </a:r>
            <a:r>
              <a:rPr lang="en-US" sz="3600" dirty="0" err="1"/>
              <a:t>matn</a:t>
            </a:r>
            <a:r>
              <a:rPr lang="en-US" sz="3600" dirty="0"/>
              <a:t>, </a:t>
            </a:r>
            <a:r>
              <a:rPr lang="en-US" sz="3600" dirty="0" err="1"/>
              <a:t>grafika</a:t>
            </a:r>
            <a:r>
              <a:rPr lang="en-US" sz="3600" dirty="0"/>
              <a:t>, </a:t>
            </a:r>
            <a:r>
              <a:rPr lang="en-US" sz="3600" dirty="0" err="1"/>
              <a:t>animatsiya</a:t>
            </a:r>
            <a:r>
              <a:rPr lang="en-US" sz="3600" dirty="0"/>
              <a:t> (</a:t>
            </a:r>
            <a:r>
              <a:rPr lang="en-US" sz="3600" dirty="0" err="1"/>
              <a:t>obyektlarning</a:t>
            </a:r>
            <a:r>
              <a:rPr lang="en-US" sz="3600" dirty="0"/>
              <a:t> </a:t>
            </a:r>
            <a:r>
              <a:rPr lang="en-US" sz="3600" dirty="0" err="1"/>
              <a:t>fazodagi</a:t>
            </a:r>
            <a:r>
              <a:rPr lang="en-US" sz="3600" dirty="0"/>
              <a:t>, </a:t>
            </a:r>
            <a:r>
              <a:rPr lang="en-US" sz="3600" dirty="0" err="1"/>
              <a:t>ekrandagi</a:t>
            </a:r>
            <a:r>
              <a:rPr lang="en-US" sz="3600" dirty="0"/>
              <a:t> </a:t>
            </a:r>
            <a:r>
              <a:rPr lang="en-US" sz="3600" dirty="0" err="1"/>
              <a:t>harakati</a:t>
            </a:r>
            <a:r>
              <a:rPr lang="en-US" sz="3600" dirty="0"/>
              <a:t>) </a:t>
            </a:r>
            <a:r>
              <a:rPr lang="en-US" sz="3600" dirty="0" err="1"/>
              <a:t>jadvallari</a:t>
            </a:r>
            <a:r>
              <a:rPr lang="en-US" sz="3600" dirty="0"/>
              <a:t> </a:t>
            </a:r>
            <a:r>
              <a:rPr lang="en-US" sz="3600" dirty="0" err="1"/>
              <a:t>asosida</a:t>
            </a:r>
            <a:r>
              <a:rPr lang="en-US" sz="3600" dirty="0"/>
              <a:t> o ‘</a:t>
            </a:r>
            <a:r>
              <a:rPr lang="en-US" sz="3600" dirty="0" err="1"/>
              <a:t>quv</a:t>
            </a:r>
            <a:r>
              <a:rPr lang="en-US" sz="3600" dirty="0"/>
              <a:t> </a:t>
            </a:r>
            <a:r>
              <a:rPr lang="en-US" sz="3600" dirty="0" err="1"/>
              <a:t>materiallarini</a:t>
            </a:r>
            <a:r>
              <a:rPr lang="en-US" sz="3600" dirty="0"/>
              <a:t> o ‘</a:t>
            </a:r>
            <a:r>
              <a:rPr lang="en-US" sz="3600" dirty="0" err="1"/>
              <a:t>quvchi</a:t>
            </a:r>
            <a:r>
              <a:rPr lang="en-US" sz="3600" dirty="0"/>
              <a:t>, </a:t>
            </a:r>
            <a:r>
              <a:rPr lang="en-US" sz="3600" dirty="0" err="1"/>
              <a:t>talabalarga</a:t>
            </a:r>
            <a:r>
              <a:rPr lang="en-US" sz="3600" dirty="0"/>
              <a:t> </a:t>
            </a:r>
            <a:r>
              <a:rPr lang="en-US" sz="3600" dirty="0" err="1"/>
              <a:t>yetkazib</a:t>
            </a:r>
            <a:r>
              <a:rPr lang="en-US" sz="3600" dirty="0"/>
              <a:t> </a:t>
            </a:r>
            <a:r>
              <a:rPr lang="en-US" sz="3600" dirty="0" err="1"/>
              <a:t>berishning</a:t>
            </a:r>
            <a:r>
              <a:rPr lang="en-US" sz="3600" dirty="0"/>
              <a:t> </a:t>
            </a:r>
            <a:r>
              <a:rPr lang="en-US" sz="3600" dirty="0" err="1"/>
              <a:t>mujassamlashgan</a:t>
            </a:r>
            <a:r>
              <a:rPr lang="en-US" sz="3600" dirty="0"/>
              <a:t> </a:t>
            </a:r>
            <a:r>
              <a:rPr lang="en-US" sz="3600" dirty="0" err="1"/>
              <a:t>holdagi</a:t>
            </a:r>
            <a:r>
              <a:rPr lang="en-US" sz="3600" dirty="0"/>
              <a:t> </a:t>
            </a:r>
            <a:r>
              <a:rPr lang="en-US" sz="3600" dirty="0" err="1"/>
              <a:t>ko‘rinishidir</a:t>
            </a:r>
            <a:r>
              <a:rPr lang="en-US" sz="3600" dirty="0"/>
              <a:t>. Multimedia </a:t>
            </a:r>
            <a:r>
              <a:rPr lang="en-US" sz="3600" dirty="0" err="1"/>
              <a:t>rivojlanayotgan</a:t>
            </a:r>
            <a:r>
              <a:rPr lang="en-US" sz="3600" dirty="0"/>
              <a:t> </a:t>
            </a:r>
            <a:r>
              <a:rPr lang="en-US" sz="3600" dirty="0" err="1"/>
              <a:t>zamonaviy</a:t>
            </a:r>
            <a:r>
              <a:rPr lang="en-US" sz="3600" dirty="0"/>
              <a:t> </a:t>
            </a:r>
            <a:r>
              <a:rPr lang="en-US" sz="3600" dirty="0" err="1"/>
              <a:t>axborot</a:t>
            </a:r>
            <a:r>
              <a:rPr lang="en-US" sz="3600" dirty="0"/>
              <a:t> </a:t>
            </a:r>
            <a:r>
              <a:rPr lang="en-US" sz="3600" dirty="0" err="1"/>
              <a:t>texnologiyasidir</a:t>
            </a:r>
            <a:r>
              <a:rPr lang="en-US" sz="3600" dirty="0"/>
              <a:t>. </a:t>
            </a:r>
            <a:r>
              <a:rPr lang="en-US" sz="3600" dirty="0" err="1"/>
              <a:t>Uning</a:t>
            </a:r>
            <a:r>
              <a:rPr lang="en-US" sz="3600" dirty="0"/>
              <a:t> </a:t>
            </a:r>
            <a:r>
              <a:rPr lang="en-US" sz="3600" dirty="0" err="1"/>
              <a:t>ajralib</a:t>
            </a:r>
            <a:r>
              <a:rPr lang="en-US" sz="3600" dirty="0"/>
              <a:t> </a:t>
            </a:r>
            <a:r>
              <a:rPr lang="en-US" sz="3600" dirty="0" err="1"/>
              <a:t>turuvchi</a:t>
            </a:r>
            <a:r>
              <a:rPr lang="en-US" sz="3600" dirty="0"/>
              <a:t> </a:t>
            </a:r>
            <a:r>
              <a:rPr lang="en-US" sz="3600" dirty="0" err="1"/>
              <a:t>belgilariga</a:t>
            </a:r>
            <a:r>
              <a:rPr lang="en-US" sz="3600" dirty="0"/>
              <a:t> </a:t>
            </a:r>
            <a:r>
              <a:rPr lang="en-US" sz="3600" dirty="0" err="1"/>
              <a:t>quyidagilar</a:t>
            </a:r>
            <a:r>
              <a:rPr lang="en-US" sz="3600" dirty="0"/>
              <a:t> </a:t>
            </a:r>
            <a:r>
              <a:rPr lang="en-US" sz="3600" dirty="0" err="1"/>
              <a:t>kiradi</a:t>
            </a:r>
            <a:r>
              <a:rPr lang="en-US" sz="3600" dirty="0"/>
              <a:t>: </a:t>
            </a:r>
            <a:r>
              <a:rPr lang="en-US" sz="3600" dirty="0" err="1"/>
              <a:t>Axborotning</a:t>
            </a:r>
            <a:r>
              <a:rPr lang="en-US" sz="3600" dirty="0"/>
              <a:t> </a:t>
            </a:r>
            <a:r>
              <a:rPr lang="en-US" sz="3600" dirty="0" err="1"/>
              <a:t>xilma-xil</a:t>
            </a:r>
            <a:r>
              <a:rPr lang="en-US" sz="3600" dirty="0"/>
              <a:t> </a:t>
            </a:r>
            <a:r>
              <a:rPr lang="en-US" sz="3600" dirty="0" err="1"/>
              <a:t>turlari</a:t>
            </a:r>
            <a:r>
              <a:rPr lang="en-US" sz="3600" dirty="0"/>
              <a:t>: </a:t>
            </a:r>
            <a:r>
              <a:rPr lang="en-US" sz="3600" dirty="0" err="1" smtClean="0"/>
              <a:t>matn</a:t>
            </a:r>
            <a:r>
              <a:rPr lang="en-US" sz="3600" dirty="0"/>
              <a:t>, </a:t>
            </a:r>
            <a:r>
              <a:rPr lang="en-US" sz="3600" dirty="0" err="1"/>
              <a:t>jadvallar</a:t>
            </a:r>
            <a:r>
              <a:rPr lang="en-US" sz="3600" dirty="0"/>
              <a:t>, </a:t>
            </a:r>
            <a:r>
              <a:rPr lang="en-US" sz="3600" dirty="0" err="1"/>
              <a:t>bezaklar</a:t>
            </a:r>
            <a:r>
              <a:rPr lang="en-US" sz="3600" dirty="0"/>
              <a:t>, </a:t>
            </a:r>
            <a:r>
              <a:rPr lang="en-US" sz="3600" dirty="0" err="1"/>
              <a:t>grafiklar</a:t>
            </a:r>
            <a:r>
              <a:rPr lang="en-US" sz="3600" dirty="0"/>
              <a:t>, </a:t>
            </a:r>
            <a:r>
              <a:rPr lang="en-US" sz="3600" dirty="0" err="1"/>
              <a:t>diagramma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boshqalar</a:t>
            </a:r>
            <a:r>
              <a:rPr lang="en-US" sz="3600" dirty="0"/>
              <a:t>.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585983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603" y="0"/>
            <a:ext cx="1106719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Multimedia </a:t>
            </a:r>
            <a:r>
              <a:rPr lang="en-US" dirty="0" err="1"/>
              <a:t>vositalari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ishlashning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afzalliklari</a:t>
            </a:r>
            <a:r>
              <a:rPr lang="en-US" dirty="0"/>
              <a:t> </a:t>
            </a:r>
            <a:r>
              <a:rPr lang="en-US" dirty="0" err="1"/>
              <a:t>bor</a:t>
            </a:r>
            <a:r>
              <a:rPr lang="en-US" dirty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911" y="1325563"/>
            <a:ext cx="11191164" cy="485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err="1"/>
              <a:t>berilayotgan</a:t>
            </a:r>
            <a:r>
              <a:rPr lang="en-US" dirty="0"/>
              <a:t> </a:t>
            </a:r>
            <a:r>
              <a:rPr lang="en-US" dirty="0" err="1"/>
              <a:t>materiallarni</a:t>
            </a:r>
            <a:r>
              <a:rPr lang="en-US" dirty="0"/>
              <a:t> </a:t>
            </a:r>
            <a:r>
              <a:rPr lang="en-US" dirty="0" err="1"/>
              <a:t>chuqurroq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mukammalroq</a:t>
            </a:r>
            <a:r>
              <a:rPr lang="en-US" dirty="0"/>
              <a:t> </a:t>
            </a:r>
            <a:r>
              <a:rPr lang="en-US" dirty="0" err="1"/>
              <a:t>o‘zlashtirish</a:t>
            </a:r>
            <a:r>
              <a:rPr lang="en-US" dirty="0"/>
              <a:t> </a:t>
            </a:r>
            <a:r>
              <a:rPr lang="en-US" dirty="0" err="1"/>
              <a:t>imkoni</a:t>
            </a:r>
            <a:r>
              <a:rPr lang="en-US" dirty="0"/>
              <a:t> </a:t>
            </a:r>
            <a:r>
              <a:rPr lang="en-US" dirty="0" err="1"/>
              <a:t>yaratiladi</a:t>
            </a:r>
            <a:r>
              <a:rPr lang="en-US" dirty="0"/>
              <a:t>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ta’lim</a:t>
            </a:r>
            <a:r>
              <a:rPr lang="en-US" dirty="0"/>
              <a:t> </a:t>
            </a:r>
            <a:r>
              <a:rPr lang="en-US" dirty="0" err="1"/>
              <a:t>olishning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sohalari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yaqindan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yanada</a:t>
            </a:r>
            <a:r>
              <a:rPr lang="en-US" dirty="0"/>
              <a:t> </a:t>
            </a:r>
            <a:r>
              <a:rPr lang="en-US" dirty="0" err="1"/>
              <a:t>ortadi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• ta ’</a:t>
            </a:r>
            <a:r>
              <a:rPr lang="en-US" dirty="0" err="1"/>
              <a:t>lim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vaqtining</a:t>
            </a:r>
            <a:r>
              <a:rPr lang="en-US" dirty="0"/>
              <a:t> </a:t>
            </a:r>
            <a:r>
              <a:rPr lang="en-US" dirty="0" err="1"/>
              <a:t>qisqarishi</a:t>
            </a:r>
            <a:r>
              <a:rPr lang="en-US" dirty="0"/>
              <a:t> </a:t>
            </a:r>
            <a:r>
              <a:rPr lang="en-US" dirty="0" err="1"/>
              <a:t>natijasida</a:t>
            </a:r>
            <a:r>
              <a:rPr lang="en-US" dirty="0"/>
              <a:t> </a:t>
            </a:r>
            <a:r>
              <a:rPr lang="en-US" dirty="0" err="1"/>
              <a:t>vaqtni</a:t>
            </a:r>
            <a:r>
              <a:rPr lang="en-US" dirty="0"/>
              <a:t> </a:t>
            </a:r>
            <a:r>
              <a:rPr lang="en-US" dirty="0" err="1"/>
              <a:t>tejash</a:t>
            </a:r>
            <a:r>
              <a:rPr lang="en-US" dirty="0"/>
              <a:t> </a:t>
            </a:r>
            <a:r>
              <a:rPr lang="en-US" dirty="0" err="1"/>
              <a:t>imkoni</a:t>
            </a:r>
            <a:r>
              <a:rPr lang="en-US" dirty="0"/>
              <a:t> </a:t>
            </a:r>
            <a:r>
              <a:rPr lang="en-US" dirty="0" err="1"/>
              <a:t>yaratiladi</a:t>
            </a:r>
            <a:r>
              <a:rPr lang="en-US" dirty="0"/>
              <a:t>;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ma’iumotlarni</a:t>
            </a:r>
            <a:r>
              <a:rPr lang="en-US" dirty="0"/>
              <a:t> </a:t>
            </a:r>
            <a:r>
              <a:rPr lang="en-US" dirty="0" err="1"/>
              <a:t>vizuallashtirish</a:t>
            </a:r>
            <a:r>
              <a:rPr lang="en-US" dirty="0"/>
              <a:t> </a:t>
            </a:r>
            <a:r>
              <a:rPr lang="en-US" dirty="0" err="1"/>
              <a:t>imkoniyati</a:t>
            </a:r>
            <a:r>
              <a:rPr lang="en-US" dirty="0"/>
              <a:t> </a:t>
            </a:r>
            <a:r>
              <a:rPr lang="en-US" dirty="0" err="1"/>
              <a:t>yaratiladi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smtClean="0"/>
              <a:t>•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bilimlar</a:t>
            </a:r>
            <a:r>
              <a:rPr lang="en-US" dirty="0"/>
              <a:t> </a:t>
            </a:r>
            <a:r>
              <a:rPr lang="en-US" dirty="0" err="1"/>
              <a:t>nisbatan</a:t>
            </a:r>
            <a:r>
              <a:rPr lang="en-US" dirty="0"/>
              <a:t> </a:t>
            </a:r>
            <a:r>
              <a:rPr lang="en-US" dirty="0" err="1"/>
              <a:t>kishi</a:t>
            </a:r>
            <a:r>
              <a:rPr lang="en-US" dirty="0"/>
              <a:t> </a:t>
            </a:r>
            <a:r>
              <a:rPr lang="en-US" dirty="0" err="1"/>
              <a:t>xotirasida</a:t>
            </a:r>
            <a:r>
              <a:rPr lang="en-US" dirty="0"/>
              <a:t> </a:t>
            </a:r>
            <a:r>
              <a:rPr lang="en-US" dirty="0" err="1"/>
              <a:t>uzoq</a:t>
            </a:r>
            <a:r>
              <a:rPr lang="en-US" dirty="0"/>
              <a:t> </a:t>
            </a:r>
            <a:r>
              <a:rPr lang="en-US" dirty="0" err="1"/>
              <a:t>muddat</a:t>
            </a:r>
            <a:r>
              <a:rPr lang="en-US" dirty="0"/>
              <a:t> </a:t>
            </a:r>
            <a:r>
              <a:rPr lang="en-US" dirty="0" err="1"/>
              <a:t>saqlanib</a:t>
            </a:r>
            <a:r>
              <a:rPr lang="en-US" dirty="0"/>
              <a:t>,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bo‘lganda</a:t>
            </a:r>
            <a:r>
              <a:rPr lang="en-US" dirty="0"/>
              <a:t> </a:t>
            </a:r>
            <a:r>
              <a:rPr lang="en-US" dirty="0" err="1"/>
              <a:t>amaliyotda</a:t>
            </a:r>
            <a:r>
              <a:rPr lang="en-US" dirty="0"/>
              <a:t> </a:t>
            </a:r>
            <a:r>
              <a:rPr lang="en-US" dirty="0" err="1"/>
              <a:t>qo‘llash</a:t>
            </a:r>
            <a:r>
              <a:rPr lang="en-US" dirty="0"/>
              <a:t> </a:t>
            </a:r>
            <a:r>
              <a:rPr lang="en-US" dirty="0" err="1"/>
              <a:t>imkoniga</a:t>
            </a:r>
            <a:r>
              <a:rPr lang="en-US" dirty="0"/>
              <a:t> </a:t>
            </a:r>
            <a:r>
              <a:rPr lang="en-US" dirty="0" err="1"/>
              <a:t>erishiladi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16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899" y="573206"/>
            <a:ext cx="11878101" cy="5603757"/>
          </a:xfrm>
        </p:spPr>
        <p:txBody>
          <a:bodyPr/>
          <a:lstStyle/>
          <a:p>
            <a:r>
              <a:rPr lang="en-US" sz="4000" dirty="0"/>
              <a:t>POWER POINT </a:t>
            </a:r>
            <a:r>
              <a:rPr lang="en-US" sz="4000" dirty="0" err="1"/>
              <a:t>dasturi</a:t>
            </a:r>
            <a:r>
              <a:rPr lang="en-US" sz="4000" dirty="0"/>
              <a:t> multimedia </a:t>
            </a:r>
            <a:r>
              <a:rPr lang="en-US" sz="4000" dirty="0" err="1"/>
              <a:t>tayyorlashda</a:t>
            </a:r>
            <a:r>
              <a:rPr lang="en-US" sz="4000" dirty="0"/>
              <a:t> </a:t>
            </a:r>
            <a:r>
              <a:rPr lang="en-US" sz="4000" dirty="0" err="1"/>
              <a:t>juda</a:t>
            </a:r>
            <a:r>
              <a:rPr lang="en-US" sz="4000" dirty="0"/>
              <a:t> </a:t>
            </a:r>
            <a:r>
              <a:rPr lang="en-US" sz="4000" dirty="0" err="1"/>
              <a:t>katta</a:t>
            </a:r>
            <a:r>
              <a:rPr lang="en-US" sz="4000" dirty="0"/>
              <a:t> </a:t>
            </a:r>
            <a:r>
              <a:rPr lang="en-US" sz="4000" dirty="0" err="1"/>
              <a:t>imkoniyatlarga</a:t>
            </a:r>
            <a:r>
              <a:rPr lang="en-US" sz="4000" dirty="0"/>
              <a:t> </a:t>
            </a:r>
            <a:r>
              <a:rPr lang="en-US" sz="4000" dirty="0" err="1"/>
              <a:t>ega</a:t>
            </a:r>
            <a:r>
              <a:rPr lang="en-US" sz="4000" dirty="0"/>
              <a:t>. </a:t>
            </a:r>
            <a:r>
              <a:rPr lang="en-US" sz="4000" dirty="0" err="1"/>
              <a:t>Ulardan</a:t>
            </a:r>
            <a:r>
              <a:rPr lang="en-US" sz="4000" dirty="0"/>
              <a:t> </a:t>
            </a:r>
            <a:r>
              <a:rPr lang="en-US" sz="4000" dirty="0" err="1"/>
              <a:t>foydalanib</a:t>
            </a:r>
            <a:r>
              <a:rPr lang="en-US" sz="4000" dirty="0"/>
              <a:t>, </a:t>
            </a:r>
            <a:r>
              <a:rPr lang="en-US" sz="4000" dirty="0" err="1"/>
              <a:t>turli</a:t>
            </a:r>
            <a:r>
              <a:rPr lang="en-US" sz="4000" dirty="0"/>
              <a:t> </a:t>
            </a:r>
            <a:r>
              <a:rPr lang="en-US" sz="4000" dirty="0" err="1"/>
              <a:t>mavzularda</a:t>
            </a:r>
            <a:r>
              <a:rPr lang="en-US" sz="4000" dirty="0"/>
              <a:t> </a:t>
            </a:r>
            <a:r>
              <a:rPr lang="en-US" sz="4000" dirty="0" err="1"/>
              <a:t>inultemidia</a:t>
            </a:r>
            <a:r>
              <a:rPr lang="en-US" sz="4000" dirty="0"/>
              <a:t> </a:t>
            </a:r>
            <a:r>
              <a:rPr lang="en-US" sz="4000" dirty="0" err="1"/>
              <a:t>tayyorlash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dars</a:t>
            </a:r>
            <a:r>
              <a:rPr lang="en-US" sz="4000" dirty="0"/>
              <a:t> </a:t>
            </a:r>
            <a:r>
              <a:rPr lang="en-US" sz="4000" dirty="0" err="1"/>
              <a:t>jarayonida</a:t>
            </a:r>
            <a:r>
              <a:rPr lang="en-US" sz="4000" dirty="0"/>
              <a:t> </a:t>
            </a:r>
            <a:r>
              <a:rPr lang="en-US" sz="4000" dirty="0" err="1"/>
              <a:t>qo‘llash</a:t>
            </a:r>
            <a:r>
              <a:rPr lang="en-US" sz="4000" dirty="0"/>
              <a:t> </a:t>
            </a:r>
            <a:r>
              <a:rPr lang="en-US" sz="4000" dirty="0" err="1"/>
              <a:t>keng</a:t>
            </a:r>
            <a:r>
              <a:rPr lang="en-US" sz="4000" dirty="0"/>
              <a:t> </a:t>
            </a:r>
            <a:r>
              <a:rPr lang="en-US" sz="4000" dirty="0" err="1"/>
              <a:t>yoyilib</a:t>
            </a:r>
            <a:r>
              <a:rPr lang="en-US" sz="4000" dirty="0"/>
              <a:t> </a:t>
            </a:r>
            <a:r>
              <a:rPr lang="en-US" sz="4000" dirty="0" err="1"/>
              <a:t>bormoqda</a:t>
            </a:r>
            <a:r>
              <a:rPr lang="en-US" sz="4000" dirty="0"/>
              <a:t>. </a:t>
            </a:r>
            <a:r>
              <a:rPr lang="en-US" sz="4000" dirty="0" err="1"/>
              <a:t>Natijada</a:t>
            </a:r>
            <a:r>
              <a:rPr lang="en-US" sz="4000" dirty="0"/>
              <a:t> </a:t>
            </a:r>
            <a:r>
              <a:rPr lang="en-US" sz="4000" dirty="0" err="1"/>
              <a:t>keyingi</a:t>
            </a:r>
            <a:r>
              <a:rPr lang="en-US" sz="4000" dirty="0"/>
              <a:t> </a:t>
            </a:r>
            <a:r>
              <a:rPr lang="en-US" sz="4000" dirty="0" err="1"/>
              <a:t>paytda</a:t>
            </a:r>
            <a:r>
              <a:rPr lang="en-US" sz="4000" dirty="0"/>
              <a:t> </a:t>
            </a:r>
            <a:r>
              <a:rPr lang="en-US" sz="4000" dirty="0" err="1"/>
              <a:t>alohida</a:t>
            </a:r>
            <a:r>
              <a:rPr lang="en-US" sz="4000" dirty="0"/>
              <a:t> </a:t>
            </a:r>
            <a:r>
              <a:rPr lang="en-US" sz="4000" dirty="0" err="1"/>
              <a:t>videometod</a:t>
            </a:r>
            <a:r>
              <a:rPr lang="en-US" sz="4000" dirty="0"/>
              <a:t> </a:t>
            </a:r>
            <a:r>
              <a:rPr lang="en-US" sz="4000" dirty="0" err="1"/>
              <a:t>sifatida</a:t>
            </a:r>
            <a:r>
              <a:rPr lang="en-US" sz="4000" dirty="0"/>
              <a:t> </a:t>
            </a:r>
            <a:r>
              <a:rPr lang="en-US" sz="4000" dirty="0" err="1"/>
              <a:t>pedagoglar</a:t>
            </a:r>
            <a:r>
              <a:rPr lang="en-US" sz="4000" dirty="0"/>
              <a:t> </a:t>
            </a:r>
            <a:r>
              <a:rPr lang="en-US" sz="4000" dirty="0" err="1"/>
              <a:t>tomonidan</a:t>
            </a:r>
            <a:r>
              <a:rPr lang="en-US" sz="4000" dirty="0"/>
              <a:t> </a:t>
            </a:r>
            <a:r>
              <a:rPr lang="en-US" sz="4000" dirty="0" err="1"/>
              <a:t>ajratib</a:t>
            </a:r>
            <a:r>
              <a:rPr lang="en-US" sz="4000" dirty="0"/>
              <a:t> </a:t>
            </a:r>
            <a:r>
              <a:rPr lang="en-US" sz="4000" dirty="0" err="1"/>
              <a:t>ko'rsatilmoqda</a:t>
            </a:r>
            <a:r>
              <a:rPr lang="en-US" sz="4000" dirty="0"/>
              <a:t>. 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65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647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(E-Learning)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— </a:t>
            </a:r>
            <a:r>
              <a:rPr lang="en-US" sz="3600" dirty="0" err="1"/>
              <a:t>avval</a:t>
            </a:r>
            <a:r>
              <a:rPr lang="en-US" sz="3600" dirty="0"/>
              <a:t> «</a:t>
            </a:r>
            <a:r>
              <a:rPr lang="en-US" sz="3600" dirty="0" err="1"/>
              <a:t>Elektron</a:t>
            </a:r>
            <a:r>
              <a:rPr lang="en-US" sz="3600" dirty="0"/>
              <a:t> </a:t>
            </a:r>
            <a:r>
              <a:rPr lang="en-US" sz="3600" dirty="0" err="1"/>
              <a:t>ta’lim</a:t>
            </a:r>
            <a:r>
              <a:rPr lang="en-US" sz="3600" dirty="0"/>
              <a:t>» </a:t>
            </a:r>
            <a:r>
              <a:rPr lang="en-US" sz="3600" dirty="0" err="1"/>
              <a:t>atamasi</a:t>
            </a:r>
            <a:r>
              <a:rPr lang="en-US" sz="3600" dirty="0"/>
              <a:t> </a:t>
            </a:r>
            <a:r>
              <a:rPr lang="en-US" sz="3600" dirty="0" err="1"/>
              <a:t>kompyuter</a:t>
            </a:r>
            <a:r>
              <a:rPr lang="en-US" sz="3600" dirty="0"/>
              <a:t> </a:t>
            </a:r>
            <a:r>
              <a:rPr lang="en-US" sz="3600" dirty="0" err="1"/>
              <a:t>yordamida</a:t>
            </a:r>
            <a:r>
              <a:rPr lang="en-US" sz="3600" dirty="0"/>
              <a:t> </a:t>
            </a:r>
            <a:r>
              <a:rPr lang="en-US" sz="3600" dirty="0" err="1"/>
              <a:t>o‘qitish</a:t>
            </a:r>
            <a:r>
              <a:rPr lang="en-US" sz="3600" dirty="0"/>
              <a:t> deb </a:t>
            </a:r>
            <a:r>
              <a:rPr lang="en-US" sz="3600" dirty="0" err="1"/>
              <a:t>tushunilgan</a:t>
            </a:r>
            <a:r>
              <a:rPr lang="en-US" sz="3600" dirty="0"/>
              <a:t>, </a:t>
            </a:r>
            <a:r>
              <a:rPr lang="en-US" sz="3600" dirty="0" err="1"/>
              <a:t>biroq</a:t>
            </a:r>
            <a:r>
              <a:rPr lang="en-US" sz="3600" dirty="0"/>
              <a:t> </a:t>
            </a:r>
            <a:r>
              <a:rPr lang="en-US" sz="3600" dirty="0" err="1"/>
              <a:t>axborot</a:t>
            </a:r>
            <a:r>
              <a:rPr lang="en-US" sz="3600" dirty="0"/>
              <a:t> </a:t>
            </a:r>
            <a:r>
              <a:rPr lang="en-US" sz="3600" dirty="0" err="1"/>
              <a:t>texnologiyalari</a:t>
            </a:r>
            <a:r>
              <a:rPr lang="en-US" sz="3600" dirty="0"/>
              <a:t> </a:t>
            </a:r>
            <a:r>
              <a:rPr lang="en-US" sz="3600" dirty="0" err="1"/>
              <a:t>rivoji</a:t>
            </a:r>
            <a:r>
              <a:rPr lang="en-US" sz="3600" dirty="0"/>
              <a:t> </a:t>
            </a:r>
            <a:r>
              <a:rPr lang="en-US" sz="3600" dirty="0" err="1"/>
              <a:t>bilan</a:t>
            </a:r>
            <a:r>
              <a:rPr lang="en-US" sz="3600" dirty="0"/>
              <a:t> </a:t>
            </a:r>
            <a:r>
              <a:rPr lang="en-US" sz="3600" dirty="0" err="1"/>
              <a:t>bu</a:t>
            </a:r>
            <a:r>
              <a:rPr lang="en-US" sz="3600" dirty="0"/>
              <a:t> </a:t>
            </a:r>
            <a:r>
              <a:rPr lang="en-US" sz="3600" dirty="0" err="1"/>
              <a:t>tushuncha</a:t>
            </a:r>
            <a:r>
              <a:rPr lang="en-US" sz="3600" dirty="0"/>
              <a:t> </a:t>
            </a:r>
            <a:r>
              <a:rPr lang="en-US" sz="3600" dirty="0" err="1"/>
              <a:t>yanada</a:t>
            </a:r>
            <a:r>
              <a:rPr lang="en-US" sz="3600" dirty="0"/>
              <a:t> </a:t>
            </a:r>
            <a:r>
              <a:rPr lang="en-US" sz="3600" dirty="0" err="1"/>
              <a:t>kengaytirildi</a:t>
            </a:r>
            <a:r>
              <a:rPr lang="en-US" sz="3600" dirty="0"/>
              <a:t>. </a:t>
            </a:r>
            <a:r>
              <a:rPr lang="en-US" sz="3600" dirty="0" err="1"/>
              <a:t>Bugungi</a:t>
            </a:r>
            <a:r>
              <a:rPr lang="en-US" sz="3600" dirty="0"/>
              <a:t> </a:t>
            </a:r>
            <a:r>
              <a:rPr lang="en-US" sz="3600" dirty="0" err="1"/>
              <a:t>kunda</a:t>
            </a:r>
            <a:r>
              <a:rPr lang="en-US" sz="3600" dirty="0"/>
              <a:t> </a:t>
            </a:r>
            <a:r>
              <a:rPr lang="en-US" sz="3600" dirty="0" err="1"/>
              <a:t>elektron</a:t>
            </a:r>
            <a:r>
              <a:rPr lang="en-US" sz="3600" dirty="0"/>
              <a:t> </a:t>
            </a:r>
            <a:r>
              <a:rPr lang="en-US" sz="3600" dirty="0" err="1"/>
              <a:t>ta’lim</a:t>
            </a:r>
            <a:r>
              <a:rPr lang="en-US" sz="3600" dirty="0"/>
              <a:t> </a:t>
            </a:r>
            <a:r>
              <a:rPr lang="en-US" sz="3600" dirty="0" err="1"/>
              <a:t>ko‘pgina</a:t>
            </a:r>
            <a:r>
              <a:rPr lang="en-US" sz="3600" dirty="0"/>
              <a:t> </a:t>
            </a:r>
            <a:r>
              <a:rPr lang="en-US" sz="3600" dirty="0" err="1"/>
              <a:t>ta’lim</a:t>
            </a:r>
            <a:r>
              <a:rPr lang="en-US" sz="3600" dirty="0"/>
              <a:t> </a:t>
            </a:r>
            <a:r>
              <a:rPr lang="en-US" sz="3600" dirty="0" err="1"/>
              <a:t>texnologiyalarini</a:t>
            </a:r>
            <a:r>
              <a:rPr lang="en-US" sz="3600" dirty="0"/>
              <a:t> </a:t>
            </a:r>
            <a:r>
              <a:rPr lang="en-US" sz="3600" dirty="0" err="1"/>
              <a:t>qamrab</a:t>
            </a:r>
            <a:r>
              <a:rPr lang="en-US" sz="3600" dirty="0"/>
              <a:t> </a:t>
            </a:r>
            <a:r>
              <a:rPr lang="en-US" sz="3600" dirty="0" err="1"/>
              <a:t>olmoqda</a:t>
            </a:r>
            <a:r>
              <a:rPr lang="en-US" sz="3600" dirty="0"/>
              <a:t>, </a:t>
            </a:r>
            <a:r>
              <a:rPr lang="en-US" sz="3600" dirty="0" err="1"/>
              <a:t>ularni</a:t>
            </a:r>
            <a:r>
              <a:rPr lang="en-US" sz="3600" dirty="0"/>
              <a:t> </a:t>
            </a:r>
            <a:r>
              <a:rPr lang="en-US" sz="3600" dirty="0" err="1"/>
              <a:t>shartli</a:t>
            </a:r>
            <a:r>
              <a:rPr lang="en-US" sz="3600" dirty="0"/>
              <a:t> </a:t>
            </a:r>
            <a:r>
              <a:rPr lang="en-US" sz="3600" dirty="0" err="1"/>
              <a:t>ravishda</a:t>
            </a:r>
            <a:r>
              <a:rPr lang="en-US" sz="3600" dirty="0"/>
              <a:t>, 2 </a:t>
            </a:r>
            <a:r>
              <a:rPr lang="en-US" sz="3600" dirty="0" err="1"/>
              <a:t>xil</a:t>
            </a:r>
            <a:r>
              <a:rPr lang="en-US" sz="3600" dirty="0"/>
              <a:t> </a:t>
            </a:r>
            <a:r>
              <a:rPr lang="en-US" sz="3600" dirty="0" err="1"/>
              <a:t>turga</a:t>
            </a:r>
            <a:r>
              <a:rPr lang="en-US" sz="3600" dirty="0"/>
              <a:t>, </a:t>
            </a:r>
            <a:r>
              <a:rPr lang="en-US" sz="3600" dirty="0" err="1"/>
              <a:t>ya’ni</a:t>
            </a:r>
            <a:r>
              <a:rPr lang="en-US" sz="3600" dirty="0"/>
              <a:t> </a:t>
            </a:r>
            <a:r>
              <a:rPr lang="en-US" sz="3600" b="1" dirty="0" err="1"/>
              <a:t>sinxron</a:t>
            </a:r>
            <a:r>
              <a:rPr lang="en-US" sz="3600" b="1" dirty="0"/>
              <a:t> </a:t>
            </a:r>
            <a:r>
              <a:rPr lang="en-US" sz="3600" b="1" dirty="0" err="1"/>
              <a:t>va</a:t>
            </a:r>
            <a:r>
              <a:rPr lang="en-US" sz="3600" b="1" dirty="0"/>
              <a:t> </a:t>
            </a:r>
            <a:r>
              <a:rPr lang="en-US" sz="3600" b="1" dirty="0" err="1"/>
              <a:t>asinxron</a:t>
            </a:r>
            <a:r>
              <a:rPr lang="en-US" sz="3600" b="1" dirty="0"/>
              <a:t> </a:t>
            </a:r>
            <a:r>
              <a:rPr lang="en-US" sz="3600" b="1" dirty="0" err="1"/>
              <a:t>turlarga</a:t>
            </a:r>
            <a:r>
              <a:rPr lang="en-US" sz="3600" dirty="0"/>
              <a:t> </a:t>
            </a:r>
            <a:r>
              <a:rPr lang="en-US" sz="3600" dirty="0" err="1"/>
              <a:t>bo‘lish</a:t>
            </a:r>
            <a:r>
              <a:rPr lang="en-US" sz="3600" dirty="0"/>
              <a:t> </a:t>
            </a:r>
            <a:r>
              <a:rPr lang="en-US" sz="3600" dirty="0" err="1"/>
              <a:t>mumkin</a:t>
            </a:r>
            <a:r>
              <a:rPr lang="en-US" sz="3600" dirty="0"/>
              <a:t>.</a:t>
            </a:r>
            <a:endParaRPr lang="ru-RU" sz="3600" dirty="0"/>
          </a:p>
          <a:p>
            <a:pPr algn="just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4055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7 – MA’RUZA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Maxsus</a:t>
            </a:r>
            <a:r>
              <a:rPr lang="en-US" sz="4400" dirty="0"/>
              <a:t> </a:t>
            </a:r>
            <a:r>
              <a:rPr lang="en-US" sz="4400" dirty="0" err="1"/>
              <a:t>fanlarni</a:t>
            </a:r>
            <a:r>
              <a:rPr lang="en-US" sz="4400" dirty="0"/>
              <a:t> </a:t>
            </a:r>
            <a:r>
              <a:rPr lang="en-US" sz="4400" dirty="0" err="1"/>
              <a:t>o’qitish</a:t>
            </a:r>
            <a:r>
              <a:rPr lang="en-US" sz="4400" dirty="0"/>
              <a:t> </a:t>
            </a:r>
            <a:r>
              <a:rPr lang="en-US" sz="4400" dirty="0" err="1"/>
              <a:t>jarayonida</a:t>
            </a:r>
            <a:r>
              <a:rPr lang="en-US" sz="4400" dirty="0"/>
              <a:t> </a:t>
            </a:r>
            <a:r>
              <a:rPr lang="en-US" sz="4400" dirty="0" err="1"/>
              <a:t>pedagogik</a:t>
            </a:r>
            <a:r>
              <a:rPr lang="en-US" sz="4400" dirty="0"/>
              <a:t> </a:t>
            </a:r>
            <a:r>
              <a:rPr lang="en-US" sz="4400" dirty="0" err="1" smtClean="0"/>
              <a:t>va</a:t>
            </a:r>
            <a:r>
              <a:rPr lang="en-US" sz="4400" dirty="0" smtClean="0"/>
              <a:t> </a:t>
            </a:r>
            <a:r>
              <a:rPr lang="en-US" sz="4400" dirty="0" err="1" smtClean="0"/>
              <a:t>axborot</a:t>
            </a:r>
            <a:r>
              <a:rPr lang="en-US" sz="4400" dirty="0" smtClean="0"/>
              <a:t> </a:t>
            </a:r>
            <a:r>
              <a:rPr lang="en-US" sz="4400" dirty="0" err="1" smtClean="0"/>
              <a:t>texnologiyalardan</a:t>
            </a:r>
            <a:r>
              <a:rPr lang="en-US" sz="4400" dirty="0" smtClean="0"/>
              <a:t> </a:t>
            </a:r>
            <a:r>
              <a:rPr lang="en-US" sz="4400" dirty="0" err="1"/>
              <a:t>foydalanish</a:t>
            </a:r>
            <a:r>
              <a:rPr lang="en-US" sz="4400" dirty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4188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3113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Sinxron</a:t>
            </a:r>
            <a:r>
              <a:rPr lang="en-US" b="1" dirty="0"/>
              <a:t> </a:t>
            </a:r>
            <a:r>
              <a:rPr lang="en-US" b="1" dirty="0" err="1"/>
              <a:t>elektron</a:t>
            </a:r>
            <a:r>
              <a:rPr lang="en-US" b="1" dirty="0"/>
              <a:t> </a:t>
            </a:r>
            <a:r>
              <a:rPr lang="en-US" b="1" dirty="0" err="1"/>
              <a:t>ta’lim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910" y="1458676"/>
            <a:ext cx="11354938" cy="5051306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 </a:t>
            </a:r>
            <a:r>
              <a:rPr lang="en-US" sz="4000" dirty="0"/>
              <a:t>— </a:t>
            </a:r>
            <a:r>
              <a:rPr lang="en-US" sz="4000" dirty="0" err="1"/>
              <a:t>masofaviy</a:t>
            </a:r>
            <a:r>
              <a:rPr lang="en-US" sz="4000" dirty="0"/>
              <a:t> </a:t>
            </a:r>
            <a:r>
              <a:rPr lang="en-US" sz="4000" dirty="0" err="1"/>
              <a:t>ta’lim</a:t>
            </a:r>
            <a:r>
              <a:rPr lang="en-US" sz="4000" dirty="0"/>
              <a:t> </a:t>
            </a:r>
            <a:r>
              <a:rPr lang="en-US" sz="4000" dirty="0" err="1"/>
              <a:t>hisoblanadi</a:t>
            </a:r>
            <a:r>
              <a:rPr lang="en-US" sz="4000" dirty="0"/>
              <a:t>, </a:t>
            </a:r>
            <a:r>
              <a:rPr lang="en-US" sz="4000" dirty="0" err="1"/>
              <a:t>lekin</a:t>
            </a:r>
            <a:r>
              <a:rPr lang="en-US" sz="4000" dirty="0"/>
              <a:t> </a:t>
            </a:r>
            <a:r>
              <a:rPr lang="en-US" sz="4000" dirty="0" err="1"/>
              <a:t>bu</a:t>
            </a:r>
            <a:r>
              <a:rPr lang="en-US" sz="4000" dirty="0"/>
              <a:t> real </a:t>
            </a:r>
            <a:r>
              <a:rPr lang="en-US" sz="4000" dirty="0" err="1"/>
              <a:t>vaqtda</a:t>
            </a:r>
            <a:r>
              <a:rPr lang="en-US" sz="4000" dirty="0"/>
              <a:t> </a:t>
            </a:r>
            <a:r>
              <a:rPr lang="en-US" sz="4000" dirty="0" err="1"/>
              <a:t>amalga</a:t>
            </a:r>
            <a:r>
              <a:rPr lang="en-US" sz="4000" dirty="0"/>
              <a:t> </a:t>
            </a:r>
            <a:r>
              <a:rPr lang="en-US" sz="4000" dirty="0" err="1"/>
              <a:t>oshiriladigan</a:t>
            </a:r>
            <a:r>
              <a:rPr lang="en-US" sz="4000" dirty="0"/>
              <a:t> </a:t>
            </a:r>
            <a:r>
              <a:rPr lang="en-US" sz="4000" dirty="0" err="1"/>
              <a:t>ta’limdir</a:t>
            </a:r>
            <a:r>
              <a:rPr lang="en-US" sz="4000" dirty="0"/>
              <a:t>. U </a:t>
            </a:r>
            <a:r>
              <a:rPr lang="en-US" sz="4000" dirty="0" err="1"/>
              <a:t>oddiy</a:t>
            </a:r>
            <a:r>
              <a:rPr lang="en-US" sz="4000" dirty="0"/>
              <a:t> </a:t>
            </a:r>
            <a:r>
              <a:rPr lang="en-US" sz="4000" dirty="0" err="1"/>
              <a:t>kunduzgi</a:t>
            </a:r>
            <a:r>
              <a:rPr lang="en-US" sz="4000" dirty="0"/>
              <a:t> </a:t>
            </a:r>
            <a:r>
              <a:rPr lang="en-US" sz="4000" dirty="0" err="1"/>
              <a:t>ta’limga</a:t>
            </a:r>
            <a:r>
              <a:rPr lang="en-US" sz="4000" dirty="0"/>
              <a:t> </a:t>
            </a:r>
            <a:r>
              <a:rPr lang="en-US" sz="4000" dirty="0" err="1"/>
              <a:t>o‘xshaydi</a:t>
            </a:r>
            <a:r>
              <a:rPr lang="en-US" sz="4000" dirty="0"/>
              <a:t>, </a:t>
            </a:r>
            <a:r>
              <a:rPr lang="en-US" sz="4000" dirty="0" err="1"/>
              <a:t>farqi</a:t>
            </a:r>
            <a:r>
              <a:rPr lang="en-US" sz="4000" dirty="0"/>
              <a:t> </a:t>
            </a:r>
            <a:r>
              <a:rPr lang="en-US" sz="4000" dirty="0" err="1"/>
              <a:t>shundaki</a:t>
            </a:r>
            <a:r>
              <a:rPr lang="en-US" sz="4000" dirty="0"/>
              <a:t>, </a:t>
            </a:r>
            <a:r>
              <a:rPr lang="en-US" sz="4000" dirty="0" err="1"/>
              <a:t>ishtirokchilar</a:t>
            </a:r>
            <a:r>
              <a:rPr lang="en-US" sz="4000" dirty="0"/>
              <a:t> </a:t>
            </a:r>
            <a:r>
              <a:rPr lang="en-US" sz="4000" dirty="0" err="1"/>
              <a:t>bir-biridan</a:t>
            </a:r>
            <a:r>
              <a:rPr lang="en-US" sz="4000" dirty="0"/>
              <a:t> </a:t>
            </a:r>
            <a:r>
              <a:rPr lang="en-US" sz="4000" dirty="0" err="1"/>
              <a:t>uzoq</a:t>
            </a:r>
            <a:r>
              <a:rPr lang="en-US" sz="4000" dirty="0"/>
              <a:t> </a:t>
            </a:r>
            <a:r>
              <a:rPr lang="en-US" sz="4000" dirty="0" err="1"/>
              <a:t>masofada</a:t>
            </a:r>
            <a:r>
              <a:rPr lang="en-US" sz="4000" dirty="0"/>
              <a:t> </a:t>
            </a:r>
            <a:r>
              <a:rPr lang="en-US" sz="4000" dirty="0" err="1"/>
              <a:t>bo‘ladi</a:t>
            </a:r>
            <a:r>
              <a:rPr lang="en-US" sz="4000" dirty="0"/>
              <a:t>. </a:t>
            </a:r>
            <a:r>
              <a:rPr lang="en-US" sz="4000" dirty="0" err="1"/>
              <a:t>Kundan-kunga</a:t>
            </a:r>
            <a:r>
              <a:rPr lang="en-US" sz="4000" dirty="0"/>
              <a:t> </a:t>
            </a:r>
            <a:r>
              <a:rPr lang="en-US" sz="4000" dirty="0" err="1"/>
              <a:t>keng</a:t>
            </a:r>
            <a:r>
              <a:rPr lang="en-US" sz="4000" dirty="0"/>
              <a:t> </a:t>
            </a:r>
            <a:r>
              <a:rPr lang="en-US" sz="4000" dirty="0" err="1"/>
              <a:t>tarqalib</a:t>
            </a:r>
            <a:r>
              <a:rPr lang="en-US" sz="4000" dirty="0"/>
              <a:t> </a:t>
            </a:r>
            <a:r>
              <a:rPr lang="en-US" sz="4000" dirty="0" err="1"/>
              <a:t>borayotgan</a:t>
            </a:r>
            <a:r>
              <a:rPr lang="en-US" sz="4000" dirty="0"/>
              <a:t> </a:t>
            </a:r>
            <a:r>
              <a:rPr lang="en-US" sz="4000" dirty="0" err="1"/>
              <a:t>vebinarlar</a:t>
            </a:r>
            <a:r>
              <a:rPr lang="en-US" sz="4000" dirty="0"/>
              <a:t> </a:t>
            </a:r>
            <a:r>
              <a:rPr lang="en-US" sz="4000" dirty="0" err="1"/>
              <a:t>mazkur</a:t>
            </a:r>
            <a:r>
              <a:rPr lang="en-US" sz="4000" dirty="0"/>
              <a:t> </a:t>
            </a:r>
            <a:r>
              <a:rPr lang="en-US" sz="4000" dirty="0" err="1"/>
              <a:t>ta’lim</a:t>
            </a:r>
            <a:r>
              <a:rPr lang="en-US" sz="4000" dirty="0"/>
              <a:t> </a:t>
            </a:r>
            <a:r>
              <a:rPr lang="en-US" sz="4000" dirty="0" err="1"/>
              <a:t>shaklining</a:t>
            </a:r>
            <a:r>
              <a:rPr lang="en-US" sz="4000" dirty="0"/>
              <a:t> </a:t>
            </a:r>
            <a:r>
              <a:rPr lang="en-US" sz="4000" dirty="0" err="1"/>
              <a:t>eng</a:t>
            </a:r>
            <a:r>
              <a:rPr lang="en-US" sz="4000" dirty="0"/>
              <a:t> </a:t>
            </a:r>
            <a:r>
              <a:rPr lang="en-US" sz="4000" dirty="0" err="1"/>
              <a:t>yorqin</a:t>
            </a:r>
            <a:r>
              <a:rPr lang="en-US" sz="4000" dirty="0"/>
              <a:t> </a:t>
            </a:r>
            <a:r>
              <a:rPr lang="en-US" sz="4000" dirty="0" err="1"/>
              <a:t>ko‘rinishidir</a:t>
            </a:r>
            <a:r>
              <a:rPr lang="en-US" sz="4000" dirty="0"/>
              <a:t>. </a:t>
            </a:r>
            <a:r>
              <a:rPr lang="en-US" sz="4000" dirty="0" err="1"/>
              <a:t>Ma’ruzalarni</a:t>
            </a:r>
            <a:r>
              <a:rPr lang="en-US" sz="4000" dirty="0"/>
              <a:t> </a:t>
            </a:r>
            <a:r>
              <a:rPr lang="en-US" sz="4000" dirty="0" err="1"/>
              <a:t>tashkillashtirishda</a:t>
            </a:r>
            <a:r>
              <a:rPr lang="en-US" sz="4000" dirty="0"/>
              <a:t> </a:t>
            </a:r>
            <a:r>
              <a:rPr lang="en-US" sz="4000" dirty="0" err="1"/>
              <a:t>maxsus</a:t>
            </a:r>
            <a:r>
              <a:rPr lang="en-US" sz="4000" dirty="0"/>
              <a:t> </a:t>
            </a:r>
            <a:r>
              <a:rPr lang="en-US" sz="4000" dirty="0" err="1"/>
              <a:t>dasturiy</a:t>
            </a:r>
            <a:r>
              <a:rPr lang="en-US" sz="4000" dirty="0"/>
              <a:t> </a:t>
            </a:r>
            <a:r>
              <a:rPr lang="en-US" sz="4000" dirty="0" err="1"/>
              <a:t>ta’minotlar</a:t>
            </a:r>
            <a:r>
              <a:rPr lang="en-US" sz="4000" dirty="0"/>
              <a:t> </a:t>
            </a:r>
            <a:r>
              <a:rPr lang="en-US" sz="4000" dirty="0" err="1"/>
              <a:t>qo‘llaniladi</a:t>
            </a:r>
            <a:r>
              <a:rPr lang="en-US" sz="4000" dirty="0"/>
              <a:t>.</a:t>
            </a:r>
            <a:endParaRPr lang="ru-RU" sz="4000" dirty="0"/>
          </a:p>
          <a:p>
            <a:pPr algn="just"/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72098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3113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Asinxron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ta’lim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45" y="1825625"/>
            <a:ext cx="11409529" cy="4351338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sz="4000" dirty="0"/>
              <a:t>— </a:t>
            </a:r>
            <a:r>
              <a:rPr lang="en-US" sz="4000" dirty="0" err="1"/>
              <a:t>bu</a:t>
            </a:r>
            <a:r>
              <a:rPr lang="en-US" sz="4000" dirty="0"/>
              <a:t> </a:t>
            </a:r>
            <a:r>
              <a:rPr lang="en-US" sz="4000" dirty="0" err="1"/>
              <a:t>talaba</a:t>
            </a:r>
            <a:r>
              <a:rPr lang="en-US" sz="4000" dirty="0"/>
              <a:t> </a:t>
            </a:r>
            <a:r>
              <a:rPr lang="en-US" sz="4000" dirty="0" err="1"/>
              <a:t>barcha</a:t>
            </a:r>
            <a:r>
              <a:rPr lang="en-US" sz="4000" dirty="0"/>
              <a:t> </a:t>
            </a:r>
            <a:r>
              <a:rPr lang="en-US" sz="4000" dirty="0" err="1"/>
              <a:t>kerakli</a:t>
            </a:r>
            <a:r>
              <a:rPr lang="en-US" sz="4000" dirty="0"/>
              <a:t> </a:t>
            </a:r>
            <a:r>
              <a:rPr lang="en-US" sz="4000" dirty="0" err="1"/>
              <a:t>ma’lumotni</a:t>
            </a:r>
            <a:r>
              <a:rPr lang="en-US" sz="4000" dirty="0"/>
              <a:t> </a:t>
            </a:r>
            <a:r>
              <a:rPr lang="en-US" sz="4000" dirty="0" err="1"/>
              <a:t>onlayn-manbalardan</a:t>
            </a:r>
            <a:r>
              <a:rPr lang="en-US" sz="4000" dirty="0"/>
              <a:t> </a:t>
            </a:r>
            <a:r>
              <a:rPr lang="en-US" sz="4000" dirty="0" err="1"/>
              <a:t>yoki</a:t>
            </a:r>
            <a:r>
              <a:rPr lang="en-US" sz="4000" dirty="0"/>
              <a:t> </a:t>
            </a:r>
            <a:r>
              <a:rPr lang="en-US" sz="4000" dirty="0" err="1"/>
              <a:t>elektron</a:t>
            </a:r>
            <a:r>
              <a:rPr lang="en-US" sz="4000" dirty="0"/>
              <a:t> </a:t>
            </a:r>
            <a:r>
              <a:rPr lang="en-US" sz="4000" dirty="0" err="1"/>
              <a:t>axborot</a:t>
            </a:r>
            <a:r>
              <a:rPr lang="en-US" sz="4000" dirty="0"/>
              <a:t> </a:t>
            </a:r>
            <a:r>
              <a:rPr lang="en-US" sz="4000" dirty="0" err="1"/>
              <a:t>tashish</a:t>
            </a:r>
            <a:r>
              <a:rPr lang="en-US" sz="4000" dirty="0"/>
              <a:t> </a:t>
            </a:r>
            <a:r>
              <a:rPr lang="en-US" sz="4000" dirty="0" err="1"/>
              <a:t>vositalari</a:t>
            </a:r>
            <a:r>
              <a:rPr lang="en-US" sz="4000" dirty="0"/>
              <a:t> (CD, DVD </a:t>
            </a:r>
            <a:r>
              <a:rPr lang="en-US" sz="4000" dirty="0" err="1"/>
              <a:t>yoki</a:t>
            </a:r>
            <a:r>
              <a:rPr lang="en-US" sz="4000" dirty="0"/>
              <a:t> flash-</a:t>
            </a:r>
            <a:r>
              <a:rPr lang="en-US" sz="4000" dirty="0" err="1"/>
              <a:t>kartalar</a:t>
            </a:r>
            <a:r>
              <a:rPr lang="en-US" sz="4000" dirty="0"/>
              <a:t>)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olishi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materialni</a:t>
            </a:r>
            <a:r>
              <a:rPr lang="en-US" sz="4000" dirty="0"/>
              <a:t> </a:t>
            </a:r>
            <a:r>
              <a:rPr lang="en-US" sz="4000" dirty="0" err="1"/>
              <a:t>o‘zlashtirish</a:t>
            </a:r>
            <a:r>
              <a:rPr lang="en-US" sz="4000" dirty="0"/>
              <a:t> </a:t>
            </a:r>
            <a:r>
              <a:rPr lang="en-US" sz="4000" dirty="0" err="1"/>
              <a:t>sur’ati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jadvalini</a:t>
            </a:r>
            <a:r>
              <a:rPr lang="en-US" sz="4000" dirty="0"/>
              <a:t> </a:t>
            </a:r>
            <a:r>
              <a:rPr lang="en-US" sz="4000" dirty="0" err="1"/>
              <a:t>o‘zi</a:t>
            </a:r>
            <a:r>
              <a:rPr lang="en-US" sz="4000" dirty="0"/>
              <a:t> </a:t>
            </a:r>
            <a:r>
              <a:rPr lang="en-US" sz="4000" dirty="0" err="1"/>
              <a:t>mustaqil</a:t>
            </a:r>
            <a:r>
              <a:rPr lang="en-US" sz="4000" dirty="0"/>
              <a:t> </a:t>
            </a:r>
            <a:r>
              <a:rPr lang="en-US" sz="4000" dirty="0" err="1"/>
              <a:t>tashkil</a:t>
            </a:r>
            <a:r>
              <a:rPr lang="en-US" sz="4000" dirty="0"/>
              <a:t> </a:t>
            </a:r>
            <a:r>
              <a:rPr lang="en-US" sz="4000" dirty="0" err="1"/>
              <a:t>etishdir</a:t>
            </a:r>
            <a:r>
              <a:rPr lang="en-US" sz="4000" dirty="0"/>
              <a:t>. </a:t>
            </a:r>
            <a:r>
              <a:rPr lang="en-US" sz="4000" dirty="0" err="1"/>
              <a:t>Asinxron</a:t>
            </a:r>
            <a:r>
              <a:rPr lang="en-US" sz="4000" dirty="0"/>
              <a:t> </a:t>
            </a:r>
            <a:r>
              <a:rPr lang="en-US" sz="4000" dirty="0" err="1"/>
              <a:t>elektron</a:t>
            </a:r>
            <a:r>
              <a:rPr lang="en-US" sz="4000" dirty="0"/>
              <a:t> </a:t>
            </a:r>
            <a:r>
              <a:rPr lang="en-US" sz="4000" dirty="0" err="1"/>
              <a:t>ta’lim</a:t>
            </a:r>
            <a:r>
              <a:rPr lang="en-US" sz="4000" dirty="0"/>
              <a:t> </a:t>
            </a:r>
            <a:r>
              <a:rPr lang="en-US" sz="4000" dirty="0" err="1"/>
              <a:t>tizimiga</a:t>
            </a:r>
            <a:r>
              <a:rPr lang="en-US" sz="4000" dirty="0"/>
              <a:t> </a:t>
            </a:r>
            <a:r>
              <a:rPr lang="en-US" sz="4000" dirty="0" err="1"/>
              <a:t>barcha</a:t>
            </a:r>
            <a:r>
              <a:rPr lang="en-US" sz="4000" dirty="0"/>
              <a:t> </a:t>
            </a:r>
            <a:r>
              <a:rPr lang="en-US" sz="4000" dirty="0" err="1"/>
              <a:t>turdagi</a:t>
            </a:r>
            <a:r>
              <a:rPr lang="en-US" sz="4000" dirty="0"/>
              <a:t> CD-</a:t>
            </a:r>
            <a:r>
              <a:rPr lang="en-US" sz="4000" dirty="0" err="1"/>
              <a:t>kurslar</a:t>
            </a:r>
            <a:r>
              <a:rPr lang="en-US" sz="4000" dirty="0"/>
              <a:t> </a:t>
            </a:r>
            <a:r>
              <a:rPr lang="en-US" sz="4000" dirty="0" err="1"/>
              <a:t>va</a:t>
            </a:r>
            <a:r>
              <a:rPr lang="en-US" sz="4000" dirty="0"/>
              <a:t> </a:t>
            </a:r>
            <a:r>
              <a:rPr lang="en-US" sz="4000" dirty="0" err="1"/>
              <a:t>elektron</a:t>
            </a:r>
            <a:r>
              <a:rPr lang="en-US" sz="4000" dirty="0"/>
              <a:t> </a:t>
            </a:r>
            <a:r>
              <a:rPr lang="en-US" sz="4000" dirty="0" err="1"/>
              <a:t>o‘qitish</a:t>
            </a:r>
            <a:r>
              <a:rPr lang="en-US" sz="4000" dirty="0"/>
              <a:t> </a:t>
            </a:r>
            <a:r>
              <a:rPr lang="en-US" sz="4000" dirty="0" err="1" smtClean="0"/>
              <a:t>kurslari</a:t>
            </a:r>
            <a:r>
              <a:rPr lang="en-US" sz="4000" dirty="0" smtClean="0"/>
              <a:t> </a:t>
            </a:r>
            <a:r>
              <a:rPr lang="en-US" sz="4000" dirty="0" err="1" smtClean="0"/>
              <a:t>kiradi</a:t>
            </a:r>
            <a:r>
              <a:rPr lang="en-US" sz="4000" dirty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709575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Masofaviy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</a:t>
            </a:r>
            <a:r>
              <a:rPr lang="en-US" dirty="0" err="1"/>
              <a:t>texnologiyalari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013" y="1325562"/>
            <a:ext cx="11477766" cy="5293601"/>
          </a:xfrm>
        </p:spPr>
        <p:txBody>
          <a:bodyPr/>
          <a:lstStyle/>
          <a:p>
            <a:r>
              <a:rPr lang="en-US" dirty="0"/>
              <a:t> — </a:t>
            </a:r>
            <a:r>
              <a:rPr lang="en-US" sz="3600" dirty="0" err="1"/>
              <a:t>masofaviy</a:t>
            </a:r>
            <a:r>
              <a:rPr lang="en-US" sz="3600" dirty="0"/>
              <a:t> </a:t>
            </a:r>
            <a:r>
              <a:rPr lang="en-US" sz="3600" dirty="0" err="1"/>
              <a:t>ta’lim</a:t>
            </a:r>
            <a:r>
              <a:rPr lang="en-US" sz="3600" dirty="0"/>
              <a:t> </a:t>
            </a:r>
            <a:r>
              <a:rPr lang="en-US" sz="3600" dirty="0" err="1"/>
              <a:t>bu</a:t>
            </a:r>
            <a:r>
              <a:rPr lang="en-US" sz="3600" dirty="0"/>
              <a:t> E-</a:t>
            </a:r>
            <a:r>
              <a:rPr lang="en-US" sz="3600" dirty="0" err="1"/>
              <a:t>Learningga</a:t>
            </a:r>
            <a:r>
              <a:rPr lang="en-US" sz="3600" dirty="0"/>
              <a:t> </a:t>
            </a:r>
            <a:r>
              <a:rPr lang="en-US" sz="3600" dirty="0" err="1"/>
              <a:t>qaraganda</a:t>
            </a:r>
            <a:r>
              <a:rPr lang="en-US" sz="3600" dirty="0"/>
              <a:t> </a:t>
            </a:r>
            <a:r>
              <a:rPr lang="en-US" sz="3600" dirty="0" err="1"/>
              <a:t>kengroq</a:t>
            </a:r>
            <a:r>
              <a:rPr lang="en-US" sz="3600" dirty="0"/>
              <a:t> </a:t>
            </a:r>
            <a:r>
              <a:rPr lang="en-US" sz="3600" dirty="0" err="1"/>
              <a:t>tushunchadir</a:t>
            </a:r>
            <a:r>
              <a:rPr lang="en-US" sz="3600" dirty="0"/>
              <a:t>, u </a:t>
            </a:r>
            <a:r>
              <a:rPr lang="en-US" sz="3600" dirty="0" err="1"/>
              <a:t>interfaol</a:t>
            </a:r>
            <a:r>
              <a:rPr lang="en-US" sz="3600" dirty="0"/>
              <a:t> </a:t>
            </a:r>
            <a:r>
              <a:rPr lang="en-US" sz="3600" dirty="0" err="1"/>
              <a:t>mustaqil</a:t>
            </a:r>
            <a:r>
              <a:rPr lang="en-US" sz="3600" dirty="0"/>
              <a:t> </a:t>
            </a:r>
            <a:r>
              <a:rPr lang="en-US" sz="3600" dirty="0" err="1"/>
              <a:t>ta’limning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qo‘llab-quvvatlashning</a:t>
            </a:r>
            <a:r>
              <a:rPr lang="en-US" sz="3600" dirty="0"/>
              <a:t> </a:t>
            </a:r>
            <a:r>
              <a:rPr lang="en-US" sz="3600" dirty="0" err="1"/>
              <a:t>intensiv</a:t>
            </a:r>
            <a:r>
              <a:rPr lang="en-US" sz="3600" dirty="0"/>
              <a:t> </a:t>
            </a:r>
            <a:r>
              <a:rPr lang="en-US" sz="3600" dirty="0" err="1"/>
              <a:t>maslahat</a:t>
            </a:r>
            <a:r>
              <a:rPr lang="en-US" sz="3600" dirty="0"/>
              <a:t> </a:t>
            </a:r>
            <a:r>
              <a:rPr lang="en-US" sz="3600" dirty="0" err="1"/>
              <a:t>sintezi</a:t>
            </a:r>
            <a:r>
              <a:rPr lang="en-US" sz="3600" dirty="0"/>
              <a:t> </a:t>
            </a:r>
            <a:r>
              <a:rPr lang="en-US" sz="3600" dirty="0" err="1"/>
              <a:t>hisoblanadi</a:t>
            </a:r>
            <a:r>
              <a:rPr lang="en-US" sz="3600" dirty="0"/>
              <a:t>. </a:t>
            </a:r>
            <a:r>
              <a:rPr lang="en-US" sz="3600" dirty="0" err="1"/>
              <a:t>Shunday</a:t>
            </a:r>
            <a:r>
              <a:rPr lang="en-US" sz="3600" dirty="0"/>
              <a:t> </a:t>
            </a:r>
            <a:r>
              <a:rPr lang="en-US" sz="3600" dirty="0" err="1"/>
              <a:t>qilib</a:t>
            </a:r>
            <a:r>
              <a:rPr lang="en-US" sz="3600" dirty="0"/>
              <a:t>, </a:t>
            </a:r>
            <a:r>
              <a:rPr lang="en-US" sz="3600" dirty="0" err="1"/>
              <a:t>elektron</a:t>
            </a:r>
            <a:r>
              <a:rPr lang="en-US" sz="3600" dirty="0"/>
              <a:t> </a:t>
            </a:r>
            <a:r>
              <a:rPr lang="en-US" sz="3600" dirty="0" err="1"/>
              <a:t>ta’lim</a:t>
            </a:r>
            <a:r>
              <a:rPr lang="en-US" sz="3600" dirty="0"/>
              <a:t> </a:t>
            </a:r>
            <a:r>
              <a:rPr lang="en-US" sz="3600" dirty="0" err="1"/>
              <a:t>masofaviy</a:t>
            </a:r>
            <a:r>
              <a:rPr lang="en-US" sz="3600" dirty="0"/>
              <a:t> </a:t>
            </a:r>
            <a:r>
              <a:rPr lang="en-US" sz="3600" dirty="0" err="1"/>
              <a:t>ta’limning</a:t>
            </a:r>
            <a:r>
              <a:rPr lang="en-US" sz="3600" dirty="0"/>
              <a:t> </a:t>
            </a:r>
            <a:r>
              <a:rPr lang="en-US" sz="3600" dirty="0" err="1"/>
              <a:t>bir</a:t>
            </a:r>
            <a:r>
              <a:rPr lang="en-US" sz="3600" dirty="0"/>
              <a:t> </a:t>
            </a:r>
            <a:r>
              <a:rPr lang="en-US" sz="3600" dirty="0" err="1"/>
              <a:t>bo‘lagi</a:t>
            </a:r>
            <a:r>
              <a:rPr lang="en-US" sz="3600" dirty="0"/>
              <a:t> </a:t>
            </a:r>
            <a:r>
              <a:rPr lang="en-US" sz="3600" dirty="0" err="1"/>
              <a:t>hisoblanadi</a:t>
            </a:r>
            <a:r>
              <a:rPr lang="en-US" sz="3600" dirty="0"/>
              <a:t>. </a:t>
            </a:r>
            <a:r>
              <a:rPr lang="en-US" sz="3600" dirty="0" err="1"/>
              <a:t>Masofaviy</a:t>
            </a:r>
            <a:r>
              <a:rPr lang="en-US" sz="3600" dirty="0"/>
              <a:t> </a:t>
            </a:r>
            <a:r>
              <a:rPr lang="en-US" sz="3600" dirty="0" err="1"/>
              <a:t>ta’lim</a:t>
            </a:r>
            <a:r>
              <a:rPr lang="en-US" sz="3600" dirty="0"/>
              <a:t> </a:t>
            </a:r>
            <a:r>
              <a:rPr lang="en-US" sz="3600" dirty="0" err="1"/>
              <a:t>asosiy</a:t>
            </a:r>
            <a:r>
              <a:rPr lang="en-US" sz="3600" dirty="0"/>
              <a:t> </a:t>
            </a:r>
            <a:r>
              <a:rPr lang="en-US" sz="3600" dirty="0" err="1"/>
              <a:t>o‘quv</a:t>
            </a:r>
            <a:r>
              <a:rPr lang="en-US" sz="3600" dirty="0"/>
              <a:t> </a:t>
            </a:r>
            <a:r>
              <a:rPr lang="en-US" sz="3600" dirty="0" err="1"/>
              <a:t>materialini</a:t>
            </a:r>
            <a:r>
              <a:rPr lang="en-US" sz="3600" dirty="0"/>
              <a:t> </a:t>
            </a:r>
            <a:r>
              <a:rPr lang="en-US" sz="3600" dirty="0" err="1"/>
              <a:t>o‘quvchilarga</a:t>
            </a:r>
            <a:r>
              <a:rPr lang="en-US" sz="3600" dirty="0"/>
              <a:t> </a:t>
            </a:r>
            <a:r>
              <a:rPr lang="en-US" sz="3600" dirty="0" err="1"/>
              <a:t>yetkazib</a:t>
            </a:r>
            <a:r>
              <a:rPr lang="en-US" sz="3600" dirty="0"/>
              <a:t> </a:t>
            </a:r>
            <a:r>
              <a:rPr lang="en-US" sz="3600" dirty="0" err="1"/>
              <a:t>berish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o‘quv</a:t>
            </a:r>
            <a:r>
              <a:rPr lang="en-US" sz="3600" dirty="0"/>
              <a:t> </a:t>
            </a:r>
            <a:r>
              <a:rPr lang="en-US" sz="3600" dirty="0" err="1"/>
              <a:t>jarayonida</a:t>
            </a:r>
            <a:r>
              <a:rPr lang="en-US" sz="3600" dirty="0"/>
              <a:t> </a:t>
            </a:r>
            <a:r>
              <a:rPr lang="en-US" sz="3600" dirty="0" err="1"/>
              <a:t>o‘quvchi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o‘qituvchi</a:t>
            </a:r>
            <a:r>
              <a:rPr lang="en-US" sz="3600" dirty="0"/>
              <a:t> </a:t>
            </a:r>
            <a:r>
              <a:rPr lang="en-US" sz="3600" dirty="0" err="1"/>
              <a:t>orasida</a:t>
            </a:r>
            <a:r>
              <a:rPr lang="en-US" sz="3600" dirty="0"/>
              <a:t> </a:t>
            </a:r>
            <a:r>
              <a:rPr lang="en-US" sz="3600" dirty="0" err="1"/>
              <a:t>interfaol</a:t>
            </a:r>
            <a:r>
              <a:rPr lang="en-US" sz="3600" dirty="0"/>
              <a:t> </a:t>
            </a:r>
            <a:r>
              <a:rPr lang="en-US" sz="3600" dirty="0" err="1"/>
              <a:t>ishlashni</a:t>
            </a:r>
            <a:r>
              <a:rPr lang="en-US" sz="3600" dirty="0"/>
              <a:t> </a:t>
            </a:r>
            <a:r>
              <a:rPr lang="en-US" sz="3600" dirty="0" err="1"/>
              <a:t>ta’minlaydi</a:t>
            </a:r>
            <a:r>
              <a:rPr lang="en-US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20985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1696"/>
          </a:xfrm>
        </p:spPr>
        <p:txBody>
          <a:bodyPr/>
          <a:lstStyle/>
          <a:p>
            <a:pPr algn="ctr"/>
            <a:r>
              <a:rPr lang="en-US" dirty="0" err="1"/>
              <a:t>Masofaviy</a:t>
            </a:r>
            <a:r>
              <a:rPr lang="en-US" dirty="0"/>
              <a:t> </a:t>
            </a:r>
            <a:r>
              <a:rPr lang="en-US" dirty="0" err="1"/>
              <a:t>ta’limning</a:t>
            </a:r>
            <a:r>
              <a:rPr lang="en-US" dirty="0"/>
              <a:t> </a:t>
            </a:r>
            <a:r>
              <a:rPr lang="en-US" dirty="0" err="1"/>
              <a:t>afzalliklari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193" y="1050878"/>
            <a:ext cx="11368585" cy="5126085"/>
          </a:xfrm>
        </p:spPr>
        <p:txBody>
          <a:bodyPr/>
          <a:lstStyle/>
          <a:p>
            <a:r>
              <a:rPr lang="en-US" sz="3200" dirty="0" err="1"/>
              <a:t>Yashash</a:t>
            </a:r>
            <a:r>
              <a:rPr lang="en-US" sz="3200" dirty="0"/>
              <a:t> </a:t>
            </a:r>
            <a:r>
              <a:rPr lang="en-US" sz="3200" dirty="0" err="1"/>
              <a:t>joyidan</a:t>
            </a:r>
            <a:r>
              <a:rPr lang="en-US" sz="3200" dirty="0"/>
              <a:t> </a:t>
            </a:r>
            <a:r>
              <a:rPr lang="en-US" sz="3200" dirty="0" err="1"/>
              <a:t>turib</a:t>
            </a:r>
            <a:r>
              <a:rPr lang="en-US" sz="3200" dirty="0"/>
              <a:t>, </a:t>
            </a:r>
            <a:r>
              <a:rPr lang="en-US" sz="3200" dirty="0" err="1"/>
              <a:t>o‘qish</a:t>
            </a:r>
            <a:r>
              <a:rPr lang="en-US" sz="3200" dirty="0"/>
              <a:t> </a:t>
            </a:r>
            <a:r>
              <a:rPr lang="en-US" sz="3200" dirty="0" err="1"/>
              <a:t>imkoniyati</a:t>
            </a:r>
            <a:r>
              <a:rPr lang="en-US" sz="3200" dirty="0"/>
              <a:t> — </a:t>
            </a:r>
            <a:r>
              <a:rPr lang="en-US" sz="3200" dirty="0" err="1"/>
              <a:t>chekka</a:t>
            </a:r>
            <a:r>
              <a:rPr lang="en-US" sz="3200" dirty="0"/>
              <a:t> </a:t>
            </a:r>
            <a:r>
              <a:rPr lang="en-US" sz="3200" dirty="0" err="1"/>
              <a:t>qishloqlarda</a:t>
            </a:r>
            <a:r>
              <a:rPr lang="en-US" sz="3200" dirty="0"/>
              <a:t> </a:t>
            </a:r>
            <a:r>
              <a:rPr lang="en-US" sz="3200" dirty="0" err="1"/>
              <a:t>yashovchilarda</a:t>
            </a:r>
            <a:r>
              <a:rPr lang="en-US" sz="3200" dirty="0"/>
              <a:t> </a:t>
            </a:r>
            <a:r>
              <a:rPr lang="en-US" sz="3200" dirty="0" err="1"/>
              <a:t>katta</a:t>
            </a:r>
            <a:r>
              <a:rPr lang="en-US" sz="3200" dirty="0"/>
              <a:t> </a:t>
            </a:r>
            <a:r>
              <a:rPr lang="en-US" sz="3200" dirty="0" err="1"/>
              <a:t>shaharlarga</a:t>
            </a:r>
            <a:r>
              <a:rPr lang="en-US" sz="3200" dirty="0"/>
              <a:t> </a:t>
            </a:r>
            <a:r>
              <a:rPr lang="en-US" sz="3200" dirty="0" err="1"/>
              <a:t>borib</a:t>
            </a:r>
            <a:r>
              <a:rPr lang="en-US" sz="3200" dirty="0"/>
              <a:t>, </a:t>
            </a:r>
            <a:r>
              <a:rPr lang="en-US" sz="3200" dirty="0" err="1"/>
              <a:t>universitetga</a:t>
            </a:r>
            <a:r>
              <a:rPr lang="en-US" sz="3200" dirty="0"/>
              <a:t> </a:t>
            </a:r>
            <a:r>
              <a:rPr lang="en-US" sz="3200" dirty="0" err="1"/>
              <a:t>kirib-o‘qish</a:t>
            </a:r>
            <a:r>
              <a:rPr lang="en-US" sz="3200" dirty="0"/>
              <a:t> </a:t>
            </a:r>
            <a:r>
              <a:rPr lang="en-US" sz="3200" dirty="0" err="1"/>
              <a:t>imkoniyati</a:t>
            </a:r>
            <a:r>
              <a:rPr lang="en-US" sz="3200" dirty="0"/>
              <a:t> </a:t>
            </a:r>
            <a:r>
              <a:rPr lang="en-US" sz="3200" dirty="0" err="1"/>
              <a:t>har</a:t>
            </a:r>
            <a:r>
              <a:rPr lang="en-US" sz="3200" dirty="0"/>
              <a:t> </a:t>
            </a:r>
            <a:r>
              <a:rPr lang="en-US" sz="3200" dirty="0" err="1"/>
              <a:t>doim</a:t>
            </a:r>
            <a:r>
              <a:rPr lang="en-US" sz="3200" dirty="0"/>
              <a:t> ham </a:t>
            </a:r>
            <a:r>
              <a:rPr lang="en-US" sz="3200" dirty="0" err="1"/>
              <a:t>bo‘lavermaydi</a:t>
            </a:r>
            <a:r>
              <a:rPr lang="en-US" sz="3200" dirty="0"/>
              <a:t>. </a:t>
            </a:r>
            <a:r>
              <a:rPr lang="en-US" sz="3200" dirty="0" err="1"/>
              <a:t>Masofaviy</a:t>
            </a:r>
            <a:r>
              <a:rPr lang="en-US" sz="3200" dirty="0"/>
              <a:t> </a:t>
            </a:r>
            <a:r>
              <a:rPr lang="en-US" sz="3200" dirty="0" err="1"/>
              <a:t>ta’lim</a:t>
            </a:r>
            <a:r>
              <a:rPr lang="en-US" sz="3200" dirty="0"/>
              <a:t> </a:t>
            </a:r>
            <a:r>
              <a:rPr lang="en-US" sz="3200" dirty="0" err="1"/>
              <a:t>texnologiyalari</a:t>
            </a:r>
            <a:r>
              <a:rPr lang="en-US" sz="3200" dirty="0"/>
              <a:t> </a:t>
            </a:r>
            <a:r>
              <a:rPr lang="en-US" sz="3200" dirty="0" err="1"/>
              <a:t>ularga</a:t>
            </a:r>
            <a:r>
              <a:rPr lang="en-US" sz="3200" dirty="0"/>
              <a:t> </a:t>
            </a:r>
            <a:r>
              <a:rPr lang="en-US" sz="3200" dirty="0" err="1"/>
              <a:t>o‘z</a:t>
            </a:r>
            <a:r>
              <a:rPr lang="en-US" sz="3200" dirty="0"/>
              <a:t> </a:t>
            </a:r>
            <a:r>
              <a:rPr lang="en-US" sz="3200" dirty="0" err="1"/>
              <a:t>shahridan</a:t>
            </a:r>
            <a:r>
              <a:rPr lang="en-US" sz="3200" dirty="0"/>
              <a:t> </a:t>
            </a:r>
            <a:r>
              <a:rPr lang="en-US" sz="3200" dirty="0" err="1"/>
              <a:t>ketmasdan</a:t>
            </a:r>
            <a:r>
              <a:rPr lang="en-US" sz="3200" dirty="0"/>
              <a:t> </a:t>
            </a:r>
            <a:r>
              <a:rPr lang="en-US" sz="3200" dirty="0" err="1"/>
              <a:t>turib</a:t>
            </a:r>
            <a:r>
              <a:rPr lang="en-US" sz="3200" dirty="0"/>
              <a:t>, </a:t>
            </a:r>
            <a:r>
              <a:rPr lang="en-US" sz="3200" dirty="0" err="1"/>
              <a:t>o‘qish</a:t>
            </a:r>
            <a:r>
              <a:rPr lang="en-US" sz="3200" dirty="0"/>
              <a:t> </a:t>
            </a:r>
            <a:r>
              <a:rPr lang="en-US" sz="3200" dirty="0" err="1"/>
              <a:t>imkoniyatini</a:t>
            </a:r>
            <a:r>
              <a:rPr lang="en-US" sz="3200" dirty="0"/>
              <a:t> </a:t>
            </a:r>
            <a:r>
              <a:rPr lang="en-US" sz="3200" dirty="0" err="1"/>
              <a:t>yaratib</a:t>
            </a:r>
            <a:r>
              <a:rPr lang="en-US" sz="3200" dirty="0"/>
              <a:t> </a:t>
            </a:r>
            <a:r>
              <a:rPr lang="en-US" sz="3200" dirty="0" err="1"/>
              <a:t>beradi</a:t>
            </a:r>
            <a:r>
              <a:rPr lang="en-US" sz="3200" dirty="0"/>
              <a:t>.</a:t>
            </a:r>
            <a:endParaRPr lang="ru-RU" sz="3200" dirty="0"/>
          </a:p>
          <a:p>
            <a:r>
              <a:rPr lang="en-US" sz="3200" dirty="0" err="1"/>
              <a:t>O‘qish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ishni</a:t>
            </a:r>
            <a:r>
              <a:rPr lang="en-US" sz="3200" dirty="0"/>
              <a:t> </a:t>
            </a:r>
            <a:r>
              <a:rPr lang="en-US" sz="3200" dirty="0" err="1"/>
              <a:t>birga</a:t>
            </a:r>
            <a:r>
              <a:rPr lang="en-US" sz="3200" dirty="0"/>
              <a:t> </a:t>
            </a:r>
            <a:r>
              <a:rPr lang="en-US" sz="3200" dirty="0" err="1"/>
              <a:t>qo‘shib</a:t>
            </a:r>
            <a:r>
              <a:rPr lang="en-US" sz="3200" dirty="0"/>
              <a:t> </a:t>
            </a:r>
            <a:r>
              <a:rPr lang="en-US" sz="3200" dirty="0" err="1"/>
              <a:t>olib</a:t>
            </a:r>
            <a:r>
              <a:rPr lang="en-US" sz="3200" dirty="0"/>
              <a:t> </a:t>
            </a:r>
            <a:r>
              <a:rPr lang="en-US" sz="3200" dirty="0" err="1"/>
              <a:t>borish</a:t>
            </a:r>
            <a:r>
              <a:rPr lang="en-US" sz="3200" dirty="0"/>
              <a:t> — </a:t>
            </a:r>
            <a:r>
              <a:rPr lang="en-US" sz="3200" dirty="0" err="1"/>
              <a:t>o‘quvchilar</a:t>
            </a:r>
            <a:r>
              <a:rPr lang="en-US" sz="3200" dirty="0"/>
              <a:t> </a:t>
            </a:r>
            <a:r>
              <a:rPr lang="en-US" sz="3200" dirty="0" err="1"/>
              <a:t>ishdan</a:t>
            </a:r>
            <a:r>
              <a:rPr lang="en-US" sz="3200" dirty="0"/>
              <a:t> </a:t>
            </a:r>
            <a:r>
              <a:rPr lang="en-US" sz="3200" dirty="0" err="1"/>
              <a:t>ajralmagan</a:t>
            </a:r>
            <a:r>
              <a:rPr lang="en-US" sz="3200" dirty="0"/>
              <a:t> </a:t>
            </a:r>
            <a:r>
              <a:rPr lang="en-US" sz="3200" dirty="0" err="1"/>
              <a:t>holda</a:t>
            </a:r>
            <a:r>
              <a:rPr lang="en-US" sz="3200" dirty="0"/>
              <a:t> </a:t>
            </a:r>
            <a:r>
              <a:rPr lang="en-US" sz="3200" dirty="0" err="1"/>
              <a:t>ta’lim</a:t>
            </a:r>
            <a:r>
              <a:rPr lang="en-US" sz="3200" dirty="0"/>
              <a:t> </a:t>
            </a:r>
            <a:r>
              <a:rPr lang="en-US" sz="3200" dirty="0" err="1"/>
              <a:t>olish</a:t>
            </a:r>
            <a:r>
              <a:rPr lang="en-US" sz="3200" dirty="0"/>
              <a:t> </a:t>
            </a:r>
            <a:r>
              <a:rPr lang="en-US" sz="3200" dirty="0" err="1"/>
              <a:t>imkoniga</a:t>
            </a:r>
            <a:r>
              <a:rPr lang="en-US" sz="3200" dirty="0"/>
              <a:t> </a:t>
            </a:r>
            <a:r>
              <a:rPr lang="en-US" sz="3200" dirty="0" err="1"/>
              <a:t>ega</a:t>
            </a:r>
            <a:r>
              <a:rPr lang="en-US" sz="3200" dirty="0"/>
              <a:t> </a:t>
            </a:r>
            <a:r>
              <a:rPr lang="en-US" sz="3200" dirty="0" err="1"/>
              <a:t>bo‘ladilar</a:t>
            </a:r>
            <a:r>
              <a:rPr lang="en-US" sz="3200" dirty="0"/>
              <a:t>, </a:t>
            </a:r>
            <a:r>
              <a:rPr lang="en-US" sz="3200" dirty="0" err="1"/>
              <a:t>bu</a:t>
            </a:r>
            <a:r>
              <a:rPr lang="en-US" sz="3200" dirty="0"/>
              <a:t>, </a:t>
            </a:r>
            <a:r>
              <a:rPr lang="en-US" sz="3200" dirty="0" err="1"/>
              <a:t>ayniqsa</a:t>
            </a:r>
            <a:r>
              <a:rPr lang="en-US" sz="3200" dirty="0"/>
              <a:t>, </a:t>
            </a:r>
            <a:r>
              <a:rPr lang="en-US" sz="3200" dirty="0" err="1"/>
              <a:t>malaka</a:t>
            </a:r>
            <a:r>
              <a:rPr lang="en-US" sz="3200" dirty="0"/>
              <a:t> </a:t>
            </a:r>
            <a:r>
              <a:rPr lang="en-US" sz="3200" dirty="0" err="1"/>
              <a:t>oshirish</a:t>
            </a:r>
            <a:r>
              <a:rPr lang="en-US" sz="3200" dirty="0"/>
              <a:t> </a:t>
            </a:r>
            <a:r>
              <a:rPr lang="en-US" sz="3200" dirty="0" err="1"/>
              <a:t>yoki</a:t>
            </a:r>
            <a:r>
              <a:rPr lang="en-US" sz="3200" dirty="0"/>
              <a:t> </a:t>
            </a:r>
            <a:r>
              <a:rPr lang="en-US" sz="3200" dirty="0" err="1"/>
              <a:t>ikkinchi</a:t>
            </a:r>
            <a:r>
              <a:rPr lang="en-US" sz="3200" dirty="0"/>
              <a:t> </a:t>
            </a:r>
            <a:r>
              <a:rPr lang="en-US" sz="3200" dirty="0" err="1"/>
              <a:t>oliy</a:t>
            </a:r>
            <a:r>
              <a:rPr lang="en-US" sz="3200" dirty="0"/>
              <a:t> </a:t>
            </a:r>
            <a:r>
              <a:rPr lang="en-US" sz="3200" dirty="0" err="1"/>
              <a:t>ma’lumot</a:t>
            </a:r>
            <a:r>
              <a:rPr lang="en-US" sz="3200" dirty="0"/>
              <a:t> </a:t>
            </a:r>
            <a:r>
              <a:rPr lang="en-US" sz="3200" dirty="0" err="1"/>
              <a:t>oluvchilarga</a:t>
            </a:r>
            <a:r>
              <a:rPr lang="en-US" sz="3200" dirty="0"/>
              <a:t> </a:t>
            </a:r>
            <a:r>
              <a:rPr lang="en-US" sz="3200" dirty="0" err="1"/>
              <a:t>juda</a:t>
            </a:r>
            <a:r>
              <a:rPr lang="en-US" sz="3200" dirty="0"/>
              <a:t> </a:t>
            </a:r>
            <a:r>
              <a:rPr lang="en-US" sz="3200" dirty="0" err="1"/>
              <a:t>qo‘l</a:t>
            </a:r>
            <a:r>
              <a:rPr lang="en-US" sz="3200" dirty="0"/>
              <a:t> </a:t>
            </a:r>
            <a:r>
              <a:rPr lang="en-US" sz="3200" dirty="0" err="1"/>
              <a:t>keladi</a:t>
            </a:r>
            <a:r>
              <a:rPr lang="en-US" sz="3200" dirty="0"/>
              <a:t>.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9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Masofaviy</a:t>
            </a:r>
            <a:r>
              <a:rPr lang="en-US" dirty="0"/>
              <a:t> </a:t>
            </a:r>
            <a:r>
              <a:rPr lang="en-US" dirty="0" err="1"/>
              <a:t>ta’limning</a:t>
            </a:r>
            <a:r>
              <a:rPr lang="en-US" dirty="0"/>
              <a:t> </a:t>
            </a:r>
            <a:r>
              <a:rPr lang="en-US" dirty="0" err="1"/>
              <a:t>afzalliklari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377" y="1187355"/>
            <a:ext cx="11395880" cy="4989608"/>
          </a:xfrm>
        </p:spPr>
        <p:txBody>
          <a:bodyPr>
            <a:normAutofit lnSpcReduction="10000"/>
          </a:bodyPr>
          <a:lstStyle/>
          <a:p>
            <a:r>
              <a:rPr lang="en-US" sz="3600" dirty="0" err="1" smtClean="0"/>
              <a:t>Baholashning</a:t>
            </a:r>
            <a:r>
              <a:rPr lang="en-US" sz="3600" dirty="0" smtClean="0"/>
              <a:t> </a:t>
            </a:r>
            <a:r>
              <a:rPr lang="en-US" sz="3600" dirty="0" err="1"/>
              <a:t>xolisligi</a:t>
            </a:r>
            <a:r>
              <a:rPr lang="en-US" sz="3600" dirty="0"/>
              <a:t> — </a:t>
            </a:r>
            <a:r>
              <a:rPr lang="en-US" sz="3600" dirty="0" err="1"/>
              <a:t>masofaviy</a:t>
            </a:r>
            <a:r>
              <a:rPr lang="en-US" sz="3600" dirty="0"/>
              <a:t> </a:t>
            </a:r>
            <a:r>
              <a:rPr lang="en-US" sz="3600" dirty="0" err="1"/>
              <a:t>ta’lim</a:t>
            </a:r>
            <a:r>
              <a:rPr lang="en-US" sz="3600" dirty="0"/>
              <a:t> </a:t>
            </a:r>
            <a:r>
              <a:rPr lang="en-US" sz="3600" dirty="0" err="1"/>
              <a:t>texnologiyalari</a:t>
            </a:r>
            <a:r>
              <a:rPr lang="en-US" sz="3600" dirty="0"/>
              <a:t> </a:t>
            </a:r>
            <a:r>
              <a:rPr lang="en-US" sz="3600" dirty="0" err="1"/>
              <a:t>bilim</a:t>
            </a:r>
            <a:r>
              <a:rPr lang="en-US" sz="3600" dirty="0"/>
              <a:t> </a:t>
            </a:r>
            <a:r>
              <a:rPr lang="en-US" sz="3600" dirty="0" err="1"/>
              <a:t>sifatining</a:t>
            </a:r>
            <a:r>
              <a:rPr lang="en-US" sz="3600" dirty="0"/>
              <a:t> </a:t>
            </a:r>
            <a:r>
              <a:rPr lang="en-US" sz="3600" dirty="0" err="1"/>
              <a:t>doimiy</a:t>
            </a:r>
            <a:r>
              <a:rPr lang="en-US" sz="3600" dirty="0"/>
              <a:t> </a:t>
            </a:r>
            <a:r>
              <a:rPr lang="en-US" sz="3600" dirty="0" err="1"/>
              <a:t>nazorati</a:t>
            </a:r>
            <a:r>
              <a:rPr lang="en-US" sz="3600" dirty="0"/>
              <a:t>, </a:t>
            </a:r>
            <a:r>
              <a:rPr lang="en-US" sz="3600" dirty="0" err="1"/>
              <a:t>natijalarning</a:t>
            </a:r>
            <a:r>
              <a:rPr lang="en-US" sz="3600" dirty="0"/>
              <a:t> </a:t>
            </a:r>
            <a:r>
              <a:rPr lang="en-US" sz="3600" dirty="0" err="1"/>
              <a:t>baholanishi</a:t>
            </a:r>
            <a:r>
              <a:rPr lang="en-US" sz="3600" dirty="0"/>
              <a:t>, </a:t>
            </a:r>
            <a:r>
              <a:rPr lang="en-US" sz="3600" dirty="0" err="1"/>
              <a:t>inson</a:t>
            </a:r>
            <a:r>
              <a:rPr lang="en-US" sz="3600" dirty="0"/>
              <a:t> </a:t>
            </a:r>
            <a:r>
              <a:rPr lang="en-US" sz="3600" dirty="0" err="1"/>
              <a:t>omilidan</a:t>
            </a:r>
            <a:r>
              <a:rPr lang="en-US" sz="3600" dirty="0"/>
              <a:t> </a:t>
            </a:r>
            <a:r>
              <a:rPr lang="en-US" sz="3600" dirty="0" err="1"/>
              <a:t>xoli</a:t>
            </a:r>
            <a:r>
              <a:rPr lang="en-US" sz="3600" dirty="0"/>
              <a:t> </a:t>
            </a:r>
            <a:r>
              <a:rPr lang="en-US" sz="3600" dirty="0" err="1"/>
              <a:t>bo‘lgan</a:t>
            </a:r>
            <a:r>
              <a:rPr lang="en-US" sz="3600" dirty="0"/>
              <a:t> </a:t>
            </a:r>
            <a:r>
              <a:rPr lang="en-US" sz="3600" dirty="0" err="1"/>
              <a:t>xolis</a:t>
            </a:r>
            <a:r>
              <a:rPr lang="en-US" sz="3600" dirty="0"/>
              <a:t> </a:t>
            </a:r>
            <a:r>
              <a:rPr lang="en-US" sz="3600" dirty="0" err="1"/>
              <a:t>avtomatlashtirilgan</a:t>
            </a:r>
            <a:r>
              <a:rPr lang="en-US" sz="3600" dirty="0"/>
              <a:t> </a:t>
            </a:r>
            <a:r>
              <a:rPr lang="en-US" sz="3600" dirty="0" err="1"/>
              <a:t>baholash</a:t>
            </a:r>
            <a:r>
              <a:rPr lang="en-US" sz="3600" dirty="0"/>
              <a:t> </a:t>
            </a:r>
            <a:r>
              <a:rPr lang="en-US" sz="3600" dirty="0" err="1"/>
              <a:t>joylarda</a:t>
            </a:r>
            <a:r>
              <a:rPr lang="en-US" sz="3600" dirty="0"/>
              <a:t> </a:t>
            </a:r>
            <a:r>
              <a:rPr lang="en-US" sz="3600" dirty="0" err="1"/>
              <a:t>moddiy</a:t>
            </a:r>
            <a:r>
              <a:rPr lang="en-US" sz="3600" dirty="0"/>
              <a:t> </a:t>
            </a:r>
            <a:r>
              <a:rPr lang="en-US" sz="3600" dirty="0" err="1"/>
              <a:t>manfaatdorlikni</a:t>
            </a:r>
            <a:r>
              <a:rPr lang="en-US" sz="3600" dirty="0"/>
              <a:t> </a:t>
            </a:r>
            <a:r>
              <a:rPr lang="en-US" sz="3600" dirty="0" err="1"/>
              <a:t>yo‘qotishni</a:t>
            </a:r>
            <a:r>
              <a:rPr lang="en-US" sz="3600" dirty="0"/>
              <a:t> </a:t>
            </a:r>
            <a:r>
              <a:rPr lang="en-US" sz="3600" dirty="0" err="1"/>
              <a:t>ko‘zda</a:t>
            </a:r>
            <a:r>
              <a:rPr lang="en-US" sz="3600" dirty="0"/>
              <a:t> </a:t>
            </a:r>
            <a:r>
              <a:rPr lang="en-US" sz="3600" dirty="0" err="1"/>
              <a:t>tutadi</a:t>
            </a:r>
            <a:r>
              <a:rPr lang="en-US" sz="3600" dirty="0"/>
              <a:t>.</a:t>
            </a:r>
            <a:endParaRPr lang="ru-RU" sz="3600" dirty="0"/>
          </a:p>
          <a:p>
            <a:r>
              <a:rPr lang="en-US" sz="3600" dirty="0" err="1"/>
              <a:t>Ta’limda</a:t>
            </a:r>
            <a:r>
              <a:rPr lang="en-US" sz="3600" dirty="0"/>
              <a:t> individual </a:t>
            </a:r>
            <a:r>
              <a:rPr lang="en-US" sz="3600" dirty="0" err="1"/>
              <a:t>yondashuv</a:t>
            </a:r>
            <a:r>
              <a:rPr lang="en-US" sz="3600" dirty="0"/>
              <a:t> — </a:t>
            </a:r>
            <a:r>
              <a:rPr lang="en-US" sz="3600" dirty="0" err="1"/>
              <a:t>o‘zgaruvchan</a:t>
            </a:r>
            <a:r>
              <a:rPr lang="en-US" sz="3600" dirty="0"/>
              <a:t> </a:t>
            </a:r>
            <a:r>
              <a:rPr lang="en-US" sz="3600" dirty="0" err="1"/>
              <a:t>grafik</a:t>
            </a:r>
            <a:r>
              <a:rPr lang="en-US" sz="3600" dirty="0"/>
              <a:t>, </a:t>
            </a:r>
            <a:r>
              <a:rPr lang="en-US" sz="3600" dirty="0" err="1"/>
              <a:t>ish</a:t>
            </a:r>
            <a:r>
              <a:rPr lang="en-US" sz="3600" dirty="0"/>
              <a:t> </a:t>
            </a:r>
            <a:r>
              <a:rPr lang="en-US" sz="3600" dirty="0" err="1"/>
              <a:t>va</a:t>
            </a:r>
            <a:r>
              <a:rPr lang="en-US" sz="3600" dirty="0"/>
              <a:t> </a:t>
            </a:r>
            <a:r>
              <a:rPr lang="en-US" sz="3600" dirty="0" err="1"/>
              <a:t>o‘qishni</a:t>
            </a:r>
            <a:r>
              <a:rPr lang="en-US" sz="3600" dirty="0"/>
              <a:t> </a:t>
            </a:r>
            <a:r>
              <a:rPr lang="en-US" sz="3600" dirty="0" err="1"/>
              <a:t>birga</a:t>
            </a:r>
            <a:r>
              <a:rPr lang="en-US" sz="3600" dirty="0"/>
              <a:t> </a:t>
            </a:r>
            <a:r>
              <a:rPr lang="en-US" sz="3600" dirty="0" err="1"/>
              <a:t>qo‘shib</a:t>
            </a:r>
            <a:r>
              <a:rPr lang="en-US" sz="3600" dirty="0"/>
              <a:t> </a:t>
            </a:r>
            <a:r>
              <a:rPr lang="en-US" sz="3600" dirty="0" err="1"/>
              <a:t>olib</a:t>
            </a:r>
            <a:r>
              <a:rPr lang="en-US" sz="3600" dirty="0"/>
              <a:t> </a:t>
            </a:r>
            <a:r>
              <a:rPr lang="en-US" sz="3600" dirty="0" err="1"/>
              <a:t>borish</a:t>
            </a:r>
            <a:r>
              <a:rPr lang="en-US" sz="3600" dirty="0"/>
              <a:t>, </a:t>
            </a:r>
            <a:r>
              <a:rPr lang="en-US" sz="3600" dirty="0" err="1"/>
              <a:t>shuningdek</a:t>
            </a:r>
            <a:r>
              <a:rPr lang="en-US" sz="3600" dirty="0"/>
              <a:t>, </a:t>
            </a:r>
            <a:r>
              <a:rPr lang="en-US" sz="3600" dirty="0" err="1"/>
              <a:t>o‘zlashtirilayotgan</a:t>
            </a:r>
            <a:r>
              <a:rPr lang="en-US" sz="3600" dirty="0"/>
              <a:t> </a:t>
            </a:r>
            <a:r>
              <a:rPr lang="en-US" sz="3600" dirty="0" err="1"/>
              <a:t>materialni</a:t>
            </a:r>
            <a:r>
              <a:rPr lang="en-US" sz="3600" dirty="0"/>
              <a:t> </a:t>
            </a:r>
            <a:r>
              <a:rPr lang="en-US" sz="3600" dirty="0" err="1"/>
              <a:t>ma’lumotni</a:t>
            </a:r>
            <a:r>
              <a:rPr lang="en-US" sz="3600" dirty="0"/>
              <a:t> individual </a:t>
            </a:r>
            <a:r>
              <a:rPr lang="en-US" sz="3600" dirty="0" err="1"/>
              <a:t>o‘zlashtirish</a:t>
            </a:r>
            <a:r>
              <a:rPr lang="en-US" sz="3600" dirty="0"/>
              <a:t> </a:t>
            </a:r>
            <a:r>
              <a:rPr lang="en-US" sz="3600" dirty="0" err="1"/>
              <a:t>tezligiga</a:t>
            </a:r>
            <a:r>
              <a:rPr lang="en-US" sz="3600" dirty="0"/>
              <a:t> </a:t>
            </a:r>
            <a:r>
              <a:rPr lang="en-US" sz="3600" dirty="0" err="1"/>
              <a:t>moslash</a:t>
            </a:r>
            <a:r>
              <a:rPr lang="en-US" sz="3600" dirty="0"/>
              <a:t> </a:t>
            </a:r>
            <a:r>
              <a:rPr lang="en-US" sz="3600" dirty="0" err="1"/>
              <a:t>masofaviy</a:t>
            </a:r>
            <a:r>
              <a:rPr lang="en-US" sz="3600" dirty="0"/>
              <a:t> </a:t>
            </a:r>
            <a:r>
              <a:rPr lang="en-US" sz="3600" dirty="0" err="1"/>
              <a:t>ta’limni</a:t>
            </a:r>
            <a:r>
              <a:rPr lang="en-US" sz="3600" dirty="0"/>
              <a:t> </a:t>
            </a:r>
            <a:r>
              <a:rPr lang="en-US" sz="3600" dirty="0" err="1"/>
              <a:t>barcha</a:t>
            </a:r>
            <a:r>
              <a:rPr lang="en-US" sz="3600" dirty="0"/>
              <a:t> </a:t>
            </a:r>
            <a:r>
              <a:rPr lang="en-US" sz="3600" dirty="0" err="1"/>
              <a:t>uchun</a:t>
            </a:r>
            <a:r>
              <a:rPr lang="en-US" sz="3600" dirty="0"/>
              <a:t> </a:t>
            </a:r>
            <a:r>
              <a:rPr lang="en-US" sz="3600" dirty="0" err="1"/>
              <a:t>qulay</a:t>
            </a:r>
            <a:r>
              <a:rPr lang="en-US" sz="3600" dirty="0"/>
              <a:t> </a:t>
            </a:r>
            <a:r>
              <a:rPr lang="en-US" sz="3600" dirty="0" err="1"/>
              <a:t>qilib</a:t>
            </a:r>
            <a:r>
              <a:rPr lang="en-US" sz="3600" dirty="0"/>
              <a:t> </a:t>
            </a:r>
            <a:r>
              <a:rPr lang="en-US" sz="3600" dirty="0" err="1"/>
              <a:t>qo‘ymoqda</a:t>
            </a:r>
            <a:r>
              <a:rPr lang="en-US" sz="3600" dirty="0"/>
              <a:t>.</a:t>
            </a:r>
            <a:endParaRPr lang="ru-RU" sz="3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216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Wordning</a:t>
            </a:r>
            <a:r>
              <a:rPr lang="en-US" dirty="0"/>
              <a:t> </a:t>
            </a:r>
            <a:r>
              <a:rPr lang="en-US" dirty="0" err="1"/>
              <a:t>chizish</a:t>
            </a:r>
            <a:r>
              <a:rPr lang="en-US" dirty="0"/>
              <a:t> </a:t>
            </a:r>
            <a:r>
              <a:rPr lang="en-US" dirty="0" err="1"/>
              <a:t>imkoniyatlaridan</a:t>
            </a:r>
            <a:r>
              <a:rPr lang="en-US" dirty="0"/>
              <a:t> </a:t>
            </a:r>
            <a:r>
              <a:rPr lang="en-US" dirty="0" err="1"/>
              <a:t>foydalanib</a:t>
            </a:r>
            <a:r>
              <a:rPr lang="en-US" dirty="0"/>
              <a:t>, </a:t>
            </a:r>
            <a:r>
              <a:rPr lang="en-US" dirty="0" err="1"/>
              <a:t>oliy</a:t>
            </a:r>
            <a:r>
              <a:rPr lang="en-US" dirty="0"/>
              <a:t> </a:t>
            </a:r>
            <a:r>
              <a:rPr lang="en-US" dirty="0" err="1"/>
              <a:t>ta’lim</a:t>
            </a:r>
            <a:r>
              <a:rPr lang="en-US" dirty="0"/>
              <a:t> </a:t>
            </a:r>
            <a:r>
              <a:rPr lang="en-US" dirty="0" err="1"/>
              <a:t>turlari</a:t>
            </a:r>
            <a:r>
              <a:rPr lang="en-US" dirty="0"/>
              <a:t> </a:t>
            </a:r>
            <a:r>
              <a:rPr lang="en-US" dirty="0" err="1"/>
              <a:t>sxemasini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qiling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Power Point </a:t>
            </a:r>
            <a:r>
              <a:rPr lang="en-US" dirty="0" err="1"/>
              <a:t>imkoniyatlaridan</a:t>
            </a:r>
            <a:r>
              <a:rPr lang="en-US" dirty="0"/>
              <a:t> </a:t>
            </a:r>
            <a:r>
              <a:rPr lang="en-US" dirty="0" err="1"/>
              <a:t>foydalanib</a:t>
            </a:r>
            <a:r>
              <a:rPr lang="en-US" dirty="0"/>
              <a:t> </a:t>
            </a:r>
            <a:r>
              <a:rPr lang="en-US" dirty="0" err="1"/>
              <a:t>ma’ruzaga</a:t>
            </a:r>
            <a:r>
              <a:rPr lang="en-US" dirty="0"/>
              <a:t> </a:t>
            </a:r>
            <a:r>
              <a:rPr lang="en-US" dirty="0" err="1"/>
              <a:t>taqdimot</a:t>
            </a:r>
            <a:r>
              <a:rPr lang="en-US" dirty="0"/>
              <a:t> </a:t>
            </a:r>
            <a:r>
              <a:rPr lang="en-US" dirty="0" err="1"/>
              <a:t>tayyorlang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EXCEL </a:t>
            </a:r>
            <a:r>
              <a:rPr lang="en-US" dirty="0" err="1"/>
              <a:t>jadvalida</a:t>
            </a:r>
            <a:r>
              <a:rPr lang="en-US" dirty="0"/>
              <a:t> </a:t>
            </a:r>
            <a:r>
              <a:rPr lang="en-US" dirty="0" err="1"/>
              <a:t>o’qituvchining</a:t>
            </a:r>
            <a:r>
              <a:rPr lang="en-US" dirty="0"/>
              <a:t> </a:t>
            </a:r>
            <a:r>
              <a:rPr lang="en-US" dirty="0" err="1"/>
              <a:t>fanlardan</a:t>
            </a:r>
            <a:r>
              <a:rPr lang="en-US" dirty="0"/>
              <a:t> </a:t>
            </a:r>
            <a:r>
              <a:rPr lang="en-US" dirty="0" err="1"/>
              <a:t>soatlar</a:t>
            </a:r>
            <a:r>
              <a:rPr lang="en-US" dirty="0"/>
              <a:t> </a:t>
            </a:r>
            <a:r>
              <a:rPr lang="en-US" dirty="0" err="1"/>
              <a:t>taqsimotini</a:t>
            </a:r>
            <a:r>
              <a:rPr lang="en-US" dirty="0"/>
              <a:t> </a:t>
            </a:r>
            <a:r>
              <a:rPr lang="en-US" dirty="0" err="1"/>
              <a:t>tayyolang</a:t>
            </a:r>
            <a:r>
              <a:rPr lang="en-US" dirty="0"/>
              <a:t>, </a:t>
            </a:r>
            <a:r>
              <a:rPr lang="en-US" dirty="0" err="1"/>
              <a:t>yillik</a:t>
            </a:r>
            <a:r>
              <a:rPr lang="en-US" dirty="0"/>
              <a:t> </a:t>
            </a:r>
            <a:r>
              <a:rPr lang="en-US" dirty="0" err="1"/>
              <a:t>hajmini</a:t>
            </a:r>
            <a:r>
              <a:rPr lang="en-US" dirty="0"/>
              <a:t> </a:t>
            </a:r>
            <a:r>
              <a:rPr lang="en-US" dirty="0" err="1"/>
              <a:t>hisoblab</a:t>
            </a:r>
            <a:r>
              <a:rPr lang="en-US" dirty="0"/>
              <a:t> </a:t>
            </a:r>
            <a:r>
              <a:rPr lang="en-US" dirty="0" err="1"/>
              <a:t>chiqing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/>
              <a:t>Power point </a:t>
            </a:r>
            <a:r>
              <a:rPr lang="en-US" dirty="0" err="1"/>
              <a:t>dasturida</a:t>
            </a:r>
            <a:r>
              <a:rPr lang="en-US" dirty="0"/>
              <a:t> </a:t>
            </a:r>
            <a:r>
              <a:rPr lang="en-US" dirty="0" err="1"/>
              <a:t>ovozli</a:t>
            </a:r>
            <a:r>
              <a:rPr lang="en-US" dirty="0"/>
              <a:t> </a:t>
            </a:r>
            <a:r>
              <a:rPr lang="en-US" dirty="0" err="1"/>
              <a:t>ma’ruza</a:t>
            </a:r>
            <a:r>
              <a:rPr lang="en-US" dirty="0"/>
              <a:t> </a:t>
            </a:r>
            <a:r>
              <a:rPr lang="en-US" dirty="0" err="1"/>
              <a:t>tayyorlang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547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4" y="2214791"/>
            <a:ext cx="7081015" cy="2875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569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696" y="411861"/>
            <a:ext cx="8580817" cy="58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3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0"/>
          <a:stretch>
            <a:fillRect/>
          </a:stretch>
        </p:blipFill>
        <p:spPr bwMode="auto">
          <a:xfrm>
            <a:off x="1801171" y="1158349"/>
            <a:ext cx="9130686" cy="3017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068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80" y="571216"/>
            <a:ext cx="7239356" cy="54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0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558" y="627797"/>
            <a:ext cx="10794242" cy="5549166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 smtClean="0"/>
              <a:t>O‘quv</a:t>
            </a:r>
            <a:r>
              <a:rPr lang="en-US" sz="4000" dirty="0" smtClean="0"/>
              <a:t> </a:t>
            </a:r>
            <a:r>
              <a:rPr lang="en-US" sz="4000" dirty="0" err="1" smtClean="0"/>
              <a:t>rejalari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o‘quv</a:t>
            </a:r>
            <a:r>
              <a:rPr lang="en-US" sz="4000" dirty="0" smtClean="0"/>
              <a:t> </a:t>
            </a:r>
            <a:r>
              <a:rPr lang="en-US" sz="4000" dirty="0" err="1" smtClean="0"/>
              <a:t>dasturlarini</a:t>
            </a:r>
            <a:r>
              <a:rPr lang="en-US" sz="4000" dirty="0" smtClean="0"/>
              <a:t> </a:t>
            </a:r>
            <a:r>
              <a:rPr lang="en-US" sz="4000" dirty="0" err="1" smtClean="0"/>
              <a:t>joriy</a:t>
            </a:r>
            <a:r>
              <a:rPr lang="en-US" sz="4000" dirty="0" smtClean="0"/>
              <a:t> </a:t>
            </a:r>
            <a:r>
              <a:rPr lang="en-US" sz="4000" dirty="0" err="1" smtClean="0"/>
              <a:t>etish</a:t>
            </a:r>
            <a:r>
              <a:rPr lang="en-US" sz="4000" dirty="0" smtClean="0"/>
              <a:t> </a:t>
            </a:r>
            <a:r>
              <a:rPr lang="en-US" sz="4000" dirty="0" err="1" smtClean="0"/>
              <a:t>jarayonida</a:t>
            </a:r>
            <a:r>
              <a:rPr lang="en-US" sz="4000" dirty="0" smtClean="0"/>
              <a:t> </a:t>
            </a:r>
            <a:r>
              <a:rPr lang="en-US" sz="4000" dirty="0" err="1" smtClean="0"/>
              <a:t>zamonaviy</a:t>
            </a:r>
            <a:r>
              <a:rPr lang="en-US" sz="4000" dirty="0" smtClean="0"/>
              <a:t> </a:t>
            </a:r>
            <a:r>
              <a:rPr lang="en-US" sz="4000" dirty="0" err="1" smtClean="0"/>
              <a:t>pedagogik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texnologiyalar</a:t>
            </a:r>
            <a:r>
              <a:rPr lang="en-US" sz="4000" dirty="0" smtClean="0"/>
              <a:t>, </a:t>
            </a:r>
            <a:r>
              <a:rPr lang="en-US" sz="4000" dirty="0" err="1" smtClean="0"/>
              <a:t>o‘qitishning</a:t>
            </a:r>
            <a:r>
              <a:rPr lang="en-US" sz="4000" dirty="0" smtClean="0"/>
              <a:t> </a:t>
            </a:r>
            <a:r>
              <a:rPr lang="en-US" sz="4000" dirty="0" err="1" smtClean="0"/>
              <a:t>innovatsion</a:t>
            </a:r>
            <a:r>
              <a:rPr lang="en-US" sz="4000" dirty="0" smtClean="0"/>
              <a:t> </a:t>
            </a:r>
            <a:r>
              <a:rPr lang="en-US" sz="4000" dirty="0" err="1" smtClean="0"/>
              <a:t>shakllari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usullari</a:t>
            </a:r>
            <a:r>
              <a:rPr lang="en-US" sz="4000" dirty="0" smtClean="0"/>
              <a:t>, </a:t>
            </a:r>
            <a:r>
              <a:rPr lang="en-US" sz="4000" dirty="0" err="1" smtClean="0"/>
              <a:t>axborot</a:t>
            </a:r>
            <a:r>
              <a:rPr lang="en-US" sz="4000" dirty="0" smtClean="0"/>
              <a:t> </a:t>
            </a:r>
            <a:r>
              <a:rPr lang="en-US" sz="4000" dirty="0" err="1" smtClean="0"/>
              <a:t>kommunikatsiya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texnologiyalari</a:t>
            </a:r>
            <a:r>
              <a:rPr lang="en-US" sz="4000" dirty="0" smtClean="0"/>
              <a:t> </a:t>
            </a:r>
            <a:r>
              <a:rPr lang="en-US" sz="4000" dirty="0" err="1" smtClean="0"/>
              <a:t>qo‘llaniladi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2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>
            <a:grpSpLocks/>
          </p:cNvGrpSpPr>
          <p:nvPr/>
        </p:nvGrpSpPr>
        <p:grpSpPr bwMode="auto">
          <a:xfrm>
            <a:off x="2451730" y="717473"/>
            <a:ext cx="7320067" cy="4373141"/>
            <a:chOff x="0" y="0"/>
            <a:chExt cx="3658555" cy="2202276"/>
          </a:xfrm>
        </p:grpSpPr>
        <p:grpSp>
          <p:nvGrpSpPr>
            <p:cNvPr id="5" name="Группа 4"/>
            <p:cNvGrpSpPr>
              <a:grpSpLocks/>
            </p:cNvGrpSpPr>
            <p:nvPr/>
          </p:nvGrpSpPr>
          <p:grpSpPr bwMode="auto">
            <a:xfrm>
              <a:off x="0" y="0"/>
              <a:ext cx="3274276" cy="132843"/>
              <a:chOff x="-30679" y="0"/>
              <a:chExt cx="3274276" cy="132843"/>
            </a:xfrm>
          </p:grpSpPr>
          <p:cxnSp>
            <p:nvCxnSpPr>
              <p:cNvPr id="22" name="Прямая соединительная линия 21"/>
              <p:cNvCxnSpPr>
                <a:cxnSpLocks noChangeShapeType="1"/>
              </p:cNvCxnSpPr>
              <p:nvPr/>
            </p:nvCxnSpPr>
            <p:spPr bwMode="auto">
              <a:xfrm flipV="1">
                <a:off x="-30679" y="126559"/>
                <a:ext cx="3252563" cy="4416"/>
              </a:xfrm>
              <a:prstGeom prst="line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Прямая соединительная линия 22"/>
              <p:cNvCxnSpPr>
                <a:cxnSpLocks noChangeShapeType="1"/>
              </p:cNvCxnSpPr>
              <p:nvPr/>
            </p:nvCxnSpPr>
            <p:spPr bwMode="auto">
              <a:xfrm flipV="1">
                <a:off x="98191" y="15343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Прямая соединительная линия 23"/>
              <p:cNvCxnSpPr>
                <a:cxnSpLocks noChangeShapeType="1"/>
              </p:cNvCxnSpPr>
              <p:nvPr/>
            </p:nvCxnSpPr>
            <p:spPr bwMode="auto">
              <a:xfrm flipV="1">
                <a:off x="196381" y="15343"/>
                <a:ext cx="117043" cy="11750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Прямая соединительная линия 24"/>
              <p:cNvCxnSpPr>
                <a:cxnSpLocks noChangeShapeType="1"/>
              </p:cNvCxnSpPr>
              <p:nvPr/>
            </p:nvCxnSpPr>
            <p:spPr bwMode="auto">
              <a:xfrm flipV="1">
                <a:off x="306846" y="15343"/>
                <a:ext cx="117043" cy="11750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Прямая соединительная линия 25"/>
              <p:cNvCxnSpPr>
                <a:cxnSpLocks noChangeShapeType="1"/>
              </p:cNvCxnSpPr>
              <p:nvPr/>
            </p:nvCxnSpPr>
            <p:spPr bwMode="auto">
              <a:xfrm flipV="1">
                <a:off x="417310" y="15343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Прямая соединительная линия 26"/>
              <p:cNvCxnSpPr>
                <a:cxnSpLocks noChangeShapeType="1"/>
              </p:cNvCxnSpPr>
              <p:nvPr/>
            </p:nvCxnSpPr>
            <p:spPr bwMode="auto">
              <a:xfrm flipV="1">
                <a:off x="533912" y="12274"/>
                <a:ext cx="117043" cy="11750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Прямая соединительная линия 27"/>
              <p:cNvCxnSpPr>
                <a:cxnSpLocks noChangeShapeType="1"/>
              </p:cNvCxnSpPr>
              <p:nvPr/>
            </p:nvCxnSpPr>
            <p:spPr bwMode="auto">
              <a:xfrm flipV="1">
                <a:off x="647444" y="15343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Прямая соединительная линия 28"/>
              <p:cNvCxnSpPr>
                <a:cxnSpLocks noChangeShapeType="1"/>
              </p:cNvCxnSpPr>
              <p:nvPr/>
            </p:nvCxnSpPr>
            <p:spPr bwMode="auto">
              <a:xfrm flipV="1">
                <a:off x="757909" y="15343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Прямая соединительная линия 29"/>
              <p:cNvCxnSpPr>
                <a:cxnSpLocks noChangeShapeType="1"/>
              </p:cNvCxnSpPr>
              <p:nvPr/>
            </p:nvCxnSpPr>
            <p:spPr bwMode="auto">
              <a:xfrm flipV="1">
                <a:off x="868373" y="15343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Прямая соединительная линия 30"/>
              <p:cNvCxnSpPr>
                <a:cxnSpLocks noChangeShapeType="1"/>
              </p:cNvCxnSpPr>
              <p:nvPr/>
            </p:nvCxnSpPr>
            <p:spPr bwMode="auto">
              <a:xfrm flipV="1">
                <a:off x="984975" y="9206"/>
                <a:ext cx="117043" cy="11750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Прямая соединительная линия 31"/>
              <p:cNvCxnSpPr>
                <a:cxnSpLocks noChangeShapeType="1"/>
              </p:cNvCxnSpPr>
              <p:nvPr/>
            </p:nvCxnSpPr>
            <p:spPr bwMode="auto">
              <a:xfrm flipV="1">
                <a:off x="1098508" y="12274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Прямая соединительная линия 32"/>
              <p:cNvCxnSpPr>
                <a:cxnSpLocks noChangeShapeType="1"/>
              </p:cNvCxnSpPr>
              <p:nvPr/>
            </p:nvCxnSpPr>
            <p:spPr bwMode="auto">
              <a:xfrm flipV="1">
                <a:off x="1208972" y="12274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Прямая соединительная линия 33"/>
              <p:cNvCxnSpPr>
                <a:cxnSpLocks noChangeShapeType="1"/>
              </p:cNvCxnSpPr>
              <p:nvPr/>
            </p:nvCxnSpPr>
            <p:spPr bwMode="auto">
              <a:xfrm flipV="1">
                <a:off x="1319436" y="12274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Прямая соединительная линия 34"/>
              <p:cNvCxnSpPr>
                <a:cxnSpLocks noChangeShapeType="1"/>
              </p:cNvCxnSpPr>
              <p:nvPr/>
            </p:nvCxnSpPr>
            <p:spPr bwMode="auto">
              <a:xfrm flipV="1">
                <a:off x="1436038" y="9206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Прямая соединительная линия 35"/>
              <p:cNvCxnSpPr>
                <a:cxnSpLocks noChangeShapeType="1"/>
              </p:cNvCxnSpPr>
              <p:nvPr/>
            </p:nvCxnSpPr>
            <p:spPr bwMode="auto">
              <a:xfrm flipV="1">
                <a:off x="1549571" y="9206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7" name="Прямая соединительная линия 36"/>
              <p:cNvCxnSpPr>
                <a:cxnSpLocks noChangeShapeType="1"/>
              </p:cNvCxnSpPr>
              <p:nvPr/>
            </p:nvCxnSpPr>
            <p:spPr bwMode="auto">
              <a:xfrm flipV="1">
                <a:off x="1660035" y="9206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" name="Прямая соединительная линия 37"/>
              <p:cNvCxnSpPr>
                <a:cxnSpLocks noChangeShapeType="1"/>
              </p:cNvCxnSpPr>
              <p:nvPr/>
            </p:nvCxnSpPr>
            <p:spPr bwMode="auto">
              <a:xfrm flipV="1">
                <a:off x="1773568" y="9206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" name="Прямая соединительная линия 38"/>
              <p:cNvCxnSpPr>
                <a:cxnSpLocks noChangeShapeType="1"/>
              </p:cNvCxnSpPr>
              <p:nvPr/>
            </p:nvCxnSpPr>
            <p:spPr bwMode="auto">
              <a:xfrm flipV="1">
                <a:off x="1887101" y="6137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" name="Прямая соединительная линия 39"/>
              <p:cNvCxnSpPr>
                <a:cxnSpLocks noChangeShapeType="1"/>
              </p:cNvCxnSpPr>
              <p:nvPr/>
            </p:nvCxnSpPr>
            <p:spPr bwMode="auto">
              <a:xfrm flipV="1">
                <a:off x="2000634" y="6137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" name="Прямая соединительная линия 40"/>
              <p:cNvCxnSpPr>
                <a:cxnSpLocks noChangeShapeType="1"/>
              </p:cNvCxnSpPr>
              <p:nvPr/>
            </p:nvCxnSpPr>
            <p:spPr bwMode="auto">
              <a:xfrm flipV="1">
                <a:off x="2117235" y="3069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Прямая соединительная линия 41"/>
              <p:cNvCxnSpPr>
                <a:cxnSpLocks noChangeShapeType="1"/>
              </p:cNvCxnSpPr>
              <p:nvPr/>
            </p:nvCxnSpPr>
            <p:spPr bwMode="auto">
              <a:xfrm flipV="1">
                <a:off x="2230768" y="3069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Прямая соединительная линия 42"/>
              <p:cNvCxnSpPr>
                <a:cxnSpLocks noChangeShapeType="1"/>
              </p:cNvCxnSpPr>
              <p:nvPr/>
            </p:nvCxnSpPr>
            <p:spPr bwMode="auto">
              <a:xfrm flipV="1">
                <a:off x="2341232" y="0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Прямая соединительная линия 43"/>
              <p:cNvCxnSpPr>
                <a:cxnSpLocks noChangeShapeType="1"/>
              </p:cNvCxnSpPr>
              <p:nvPr/>
            </p:nvCxnSpPr>
            <p:spPr bwMode="auto">
              <a:xfrm flipV="1">
                <a:off x="2451697" y="0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Прямая соединительная линия 44"/>
              <p:cNvCxnSpPr>
                <a:cxnSpLocks noChangeShapeType="1"/>
              </p:cNvCxnSpPr>
              <p:nvPr/>
            </p:nvCxnSpPr>
            <p:spPr bwMode="auto">
              <a:xfrm flipV="1">
                <a:off x="2568298" y="3069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Прямая соединительная линия 45"/>
              <p:cNvCxnSpPr>
                <a:cxnSpLocks noChangeShapeType="1"/>
              </p:cNvCxnSpPr>
              <p:nvPr/>
            </p:nvCxnSpPr>
            <p:spPr bwMode="auto">
              <a:xfrm flipV="1">
                <a:off x="2681831" y="3069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Прямая соединительная линия 46"/>
              <p:cNvCxnSpPr>
                <a:cxnSpLocks noChangeShapeType="1"/>
              </p:cNvCxnSpPr>
              <p:nvPr/>
            </p:nvCxnSpPr>
            <p:spPr bwMode="auto">
              <a:xfrm flipV="1">
                <a:off x="2792295" y="3069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" name="Прямая соединительная линия 47"/>
              <p:cNvCxnSpPr>
                <a:cxnSpLocks noChangeShapeType="1"/>
              </p:cNvCxnSpPr>
              <p:nvPr/>
            </p:nvCxnSpPr>
            <p:spPr bwMode="auto">
              <a:xfrm flipV="1">
                <a:off x="2905828" y="3069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Прямая соединительная линия 48"/>
              <p:cNvCxnSpPr>
                <a:cxnSpLocks noChangeShapeType="1"/>
              </p:cNvCxnSpPr>
              <p:nvPr/>
            </p:nvCxnSpPr>
            <p:spPr bwMode="auto">
              <a:xfrm flipV="1">
                <a:off x="3016293" y="3069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Прямая соединительная линия 49"/>
              <p:cNvCxnSpPr>
                <a:cxnSpLocks noChangeShapeType="1"/>
              </p:cNvCxnSpPr>
              <p:nvPr/>
            </p:nvCxnSpPr>
            <p:spPr bwMode="auto">
              <a:xfrm flipV="1">
                <a:off x="3126757" y="3069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Прямая соединительная линия 50"/>
              <p:cNvCxnSpPr>
                <a:cxnSpLocks noChangeShapeType="1"/>
              </p:cNvCxnSpPr>
              <p:nvPr/>
            </p:nvCxnSpPr>
            <p:spPr bwMode="auto">
              <a:xfrm flipV="1">
                <a:off x="0" y="12274"/>
                <a:ext cx="116840" cy="117475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" name="Прямая соединительная линия 5"/>
            <p:cNvCxnSpPr>
              <a:cxnSpLocks noChangeShapeType="1"/>
            </p:cNvCxnSpPr>
            <p:nvPr/>
          </p:nvCxnSpPr>
          <p:spPr bwMode="auto">
            <a:xfrm>
              <a:off x="1638521" y="126853"/>
              <a:ext cx="6137" cy="1800554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Левая фигурная скобка 6"/>
            <p:cNvSpPr>
              <a:spLocks/>
            </p:cNvSpPr>
            <p:nvPr/>
          </p:nvSpPr>
          <p:spPr bwMode="auto">
            <a:xfrm>
              <a:off x="1348917" y="142710"/>
              <a:ext cx="278765" cy="1764030"/>
            </a:xfrm>
            <a:prstGeom prst="leftBrace">
              <a:avLst>
                <a:gd name="adj1" fmla="val 8320"/>
                <a:gd name="adj2" fmla="val 50347"/>
              </a:avLst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8" name="Прямая соединительная линия 7"/>
            <p:cNvCxnSpPr>
              <a:cxnSpLocks noChangeShapeType="1"/>
            </p:cNvCxnSpPr>
            <p:nvPr/>
          </p:nvCxnSpPr>
          <p:spPr bwMode="auto">
            <a:xfrm>
              <a:off x="1649092" y="132139"/>
              <a:ext cx="1572076" cy="135285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Прямая соединительная линия 8"/>
            <p:cNvCxnSpPr>
              <a:cxnSpLocks noChangeShapeType="1"/>
            </p:cNvCxnSpPr>
            <p:nvPr/>
          </p:nvCxnSpPr>
          <p:spPr bwMode="auto">
            <a:xfrm flipH="1" flipV="1">
              <a:off x="1649092" y="1490525"/>
              <a:ext cx="1826895" cy="2540"/>
            </a:xfrm>
            <a:prstGeom prst="line">
              <a:avLst/>
            </a:prstGeom>
            <a:noFill/>
            <a:ln w="12700" algn="ctr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Правая фигурная скобка 9"/>
            <p:cNvSpPr>
              <a:spLocks/>
            </p:cNvSpPr>
            <p:nvPr/>
          </p:nvSpPr>
          <p:spPr bwMode="auto">
            <a:xfrm>
              <a:off x="1659663" y="1511667"/>
              <a:ext cx="156210" cy="394970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635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" name="Дуга 40"/>
            <p:cNvSpPr>
              <a:spLocks/>
            </p:cNvSpPr>
            <p:nvPr/>
          </p:nvSpPr>
          <p:spPr bwMode="auto">
            <a:xfrm rot="7068186">
              <a:off x="1604165" y="124210"/>
              <a:ext cx="154305" cy="127000"/>
            </a:xfrm>
            <a:custGeom>
              <a:avLst/>
              <a:gdLst>
                <a:gd name="T0" fmla="*/ 77152 w 154305"/>
                <a:gd name="T1" fmla="*/ 0 h 127000"/>
                <a:gd name="T2" fmla="*/ 154305 w 154305"/>
                <a:gd name="T3" fmla="*/ 63500 h 12700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4305" h="127000" stroke="0">
                  <a:moveTo>
                    <a:pt x="77152" y="0"/>
                  </a:moveTo>
                  <a:cubicBezTo>
                    <a:pt x="119762" y="0"/>
                    <a:pt x="154305" y="28430"/>
                    <a:pt x="154305" y="63500"/>
                  </a:cubicBezTo>
                  <a:lnTo>
                    <a:pt x="77153" y="63500"/>
                  </a:lnTo>
                  <a:cubicBezTo>
                    <a:pt x="77153" y="42333"/>
                    <a:pt x="77152" y="21167"/>
                    <a:pt x="77152" y="0"/>
                  </a:cubicBezTo>
                  <a:close/>
                </a:path>
                <a:path w="154305" h="127000" fill="none">
                  <a:moveTo>
                    <a:pt x="77152" y="0"/>
                  </a:moveTo>
                  <a:cubicBezTo>
                    <a:pt x="119762" y="0"/>
                    <a:pt x="154305" y="28430"/>
                    <a:pt x="154305" y="63500"/>
                  </a:cubicBezTo>
                </a:path>
              </a:pathLst>
            </a:cu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" name="Прямоугольник 11"/>
            <p:cNvSpPr>
              <a:spLocks noChangeArrowheads="1"/>
            </p:cNvSpPr>
            <p:nvPr/>
          </p:nvSpPr>
          <p:spPr bwMode="auto">
            <a:xfrm>
              <a:off x="1284389" y="1929226"/>
              <a:ext cx="723900" cy="273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4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М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Прямоугольник 12"/>
            <p:cNvSpPr>
              <a:spLocks noChangeArrowheads="1"/>
            </p:cNvSpPr>
            <p:nvPr/>
          </p:nvSpPr>
          <p:spPr bwMode="auto">
            <a:xfrm rot="20462121">
              <a:off x="2934581" y="1474889"/>
              <a:ext cx="723974" cy="27313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ru-RU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М+</a:t>
              </a:r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4" name="Рисунок 13" descr="Пистолеты и пули эскиз Клипарт | +1 566 198 клипартов"/>
            <p:cNvPicPr>
              <a:picLocks noChangeAspect="1"/>
            </p:cNvPicPr>
            <p:nvPr/>
          </p:nvPicPr>
          <p:blipFill>
            <a:blip r:embed="rId2">
              <a:grayscl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21" r="56114" b="62537"/>
            <a:stretch>
              <a:fillRect/>
            </a:stretch>
          </p:blipFill>
          <p:spPr bwMode="auto">
            <a:xfrm rot="10800000">
              <a:off x="848969" y="2008420"/>
              <a:ext cx="184537" cy="6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Прямая со стрелкой 14"/>
            <p:cNvCxnSpPr>
              <a:cxnSpLocks noChangeShapeType="1"/>
            </p:cNvCxnSpPr>
            <p:nvPr/>
          </p:nvCxnSpPr>
          <p:spPr bwMode="auto">
            <a:xfrm flipV="1">
              <a:off x="935543" y="2148136"/>
              <a:ext cx="323850" cy="3810"/>
            </a:xfrm>
            <a:prstGeom prst="straightConnector1">
              <a:avLst/>
            </a:prstGeom>
            <a:noFill/>
            <a:ln w="6350" algn="ctr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Надпись 45"/>
            <p:cNvSpPr txBox="1">
              <a:spLocks noChangeArrowheads="1"/>
            </p:cNvSpPr>
            <p:nvPr/>
          </p:nvSpPr>
          <p:spPr bwMode="auto">
            <a:xfrm>
              <a:off x="2262215" y="502127"/>
              <a:ext cx="3048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ℓ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Надпись 46"/>
            <p:cNvSpPr txBox="1">
              <a:spLocks noChangeArrowheads="1"/>
            </p:cNvSpPr>
            <p:nvPr/>
          </p:nvSpPr>
          <p:spPr bwMode="auto">
            <a:xfrm>
              <a:off x="1590951" y="142710"/>
              <a:ext cx="304800" cy="27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α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Надпись 47"/>
            <p:cNvSpPr txBox="1">
              <a:spLocks noChangeArrowheads="1"/>
            </p:cNvSpPr>
            <p:nvPr/>
          </p:nvSpPr>
          <p:spPr bwMode="auto">
            <a:xfrm>
              <a:off x="1078252" y="866830"/>
              <a:ext cx="3048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ℓ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Надпись 48"/>
            <p:cNvSpPr txBox="1">
              <a:spLocks noChangeArrowheads="1"/>
            </p:cNvSpPr>
            <p:nvPr/>
          </p:nvSpPr>
          <p:spPr bwMode="auto">
            <a:xfrm>
              <a:off x="1775945" y="1553952"/>
              <a:ext cx="3048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h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Надпись 49"/>
            <p:cNvSpPr txBox="1">
              <a:spLocks noChangeArrowheads="1"/>
            </p:cNvSpPr>
            <p:nvPr/>
          </p:nvSpPr>
          <p:spPr bwMode="auto">
            <a:xfrm>
              <a:off x="1067681" y="1881656"/>
              <a:ext cx="3048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υ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Надпись 50"/>
            <p:cNvSpPr txBox="1">
              <a:spLocks noChangeArrowheads="1"/>
            </p:cNvSpPr>
            <p:nvPr/>
          </p:nvSpPr>
          <p:spPr bwMode="auto">
            <a:xfrm>
              <a:off x="771691" y="1770659"/>
              <a:ext cx="30480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just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412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677778" y="759497"/>
            <a:ext cx="6916598" cy="3553195"/>
            <a:chOff x="-212610" y="0"/>
            <a:chExt cx="3411502" cy="1180465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>
              <a:off x="400050" y="847725"/>
              <a:ext cx="0" cy="3282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Группа 5"/>
            <p:cNvGrpSpPr/>
            <p:nvPr/>
          </p:nvGrpSpPr>
          <p:grpSpPr>
            <a:xfrm>
              <a:off x="-212610" y="0"/>
              <a:ext cx="3411502" cy="1180465"/>
              <a:chOff x="-212611" y="-7062"/>
              <a:chExt cx="3411502" cy="1180684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>
                <a:off x="2382123" y="845327"/>
                <a:ext cx="0" cy="3282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Группа 7"/>
              <p:cNvGrpSpPr/>
              <p:nvPr/>
            </p:nvGrpSpPr>
            <p:grpSpPr>
              <a:xfrm>
                <a:off x="-212611" y="-7062"/>
                <a:ext cx="3411502" cy="1180157"/>
                <a:chOff x="-212611" y="-7062"/>
                <a:chExt cx="3411502" cy="1180157"/>
              </a:xfrm>
            </p:grpSpPr>
            <p:sp>
              <p:nvSpPr>
                <p:cNvPr id="9" name="Овал 8"/>
                <p:cNvSpPr/>
                <p:nvPr/>
              </p:nvSpPr>
              <p:spPr>
                <a:xfrm>
                  <a:off x="127631" y="-7062"/>
                  <a:ext cx="575755" cy="8431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ru-RU" sz="14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 </a:t>
                  </a:r>
                </a:p>
              </p:txBody>
            </p:sp>
            <p:grpSp>
              <p:nvGrpSpPr>
                <p:cNvPr id="10" name="Группа 9"/>
                <p:cNvGrpSpPr/>
                <p:nvPr/>
              </p:nvGrpSpPr>
              <p:grpSpPr>
                <a:xfrm>
                  <a:off x="2105247" y="0"/>
                  <a:ext cx="581248" cy="845125"/>
                  <a:chOff x="-6350" y="0"/>
                  <a:chExt cx="581248" cy="845125"/>
                </a:xfrm>
              </p:grpSpPr>
              <p:sp>
                <p:nvSpPr>
                  <p:cNvPr id="25" name="Овал 24"/>
                  <p:cNvSpPr/>
                  <p:nvPr/>
                </p:nvSpPr>
                <p:spPr>
                  <a:xfrm>
                    <a:off x="-6350" y="0"/>
                    <a:ext cx="575755" cy="84314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26" name="Полилиния: фигура 311"/>
                  <p:cNvSpPr/>
                  <p:nvPr/>
                </p:nvSpPr>
                <p:spPr>
                  <a:xfrm>
                    <a:off x="248717" y="0"/>
                    <a:ext cx="326181" cy="845125"/>
                  </a:xfrm>
                  <a:custGeom>
                    <a:avLst/>
                    <a:gdLst>
                      <a:gd name="connsiteX0" fmla="*/ 41910 w 326181"/>
                      <a:gd name="connsiteY0" fmla="*/ 0 h 845125"/>
                      <a:gd name="connsiteX1" fmla="*/ 110490 w 326181"/>
                      <a:gd name="connsiteY1" fmla="*/ 17145 h 845125"/>
                      <a:gd name="connsiteX2" fmla="*/ 148590 w 326181"/>
                      <a:gd name="connsiteY2" fmla="*/ 34290 h 845125"/>
                      <a:gd name="connsiteX3" fmla="*/ 220980 w 326181"/>
                      <a:gd name="connsiteY3" fmla="*/ 95250 h 845125"/>
                      <a:gd name="connsiteX4" fmla="*/ 260985 w 326181"/>
                      <a:gd name="connsiteY4" fmla="*/ 165735 h 845125"/>
                      <a:gd name="connsiteX5" fmla="*/ 310515 w 326181"/>
                      <a:gd name="connsiteY5" fmla="*/ 285750 h 845125"/>
                      <a:gd name="connsiteX6" fmla="*/ 325755 w 326181"/>
                      <a:gd name="connsiteY6" fmla="*/ 443865 h 845125"/>
                      <a:gd name="connsiteX7" fmla="*/ 297180 w 326181"/>
                      <a:gd name="connsiteY7" fmla="*/ 598170 h 845125"/>
                      <a:gd name="connsiteX8" fmla="*/ 238125 w 326181"/>
                      <a:gd name="connsiteY8" fmla="*/ 721995 h 845125"/>
                      <a:gd name="connsiteX9" fmla="*/ 150495 w 326181"/>
                      <a:gd name="connsiteY9" fmla="*/ 809625 h 845125"/>
                      <a:gd name="connsiteX10" fmla="*/ 76200 w 326181"/>
                      <a:gd name="connsiteY10" fmla="*/ 842010 h 845125"/>
                      <a:gd name="connsiteX11" fmla="*/ 0 w 326181"/>
                      <a:gd name="connsiteY11" fmla="*/ 842010 h 845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6181" h="845125">
                        <a:moveTo>
                          <a:pt x="41910" y="0"/>
                        </a:moveTo>
                        <a:cubicBezTo>
                          <a:pt x="67310" y="5715"/>
                          <a:pt x="92710" y="11430"/>
                          <a:pt x="110490" y="17145"/>
                        </a:cubicBezTo>
                        <a:cubicBezTo>
                          <a:pt x="128270" y="22860"/>
                          <a:pt x="130175" y="21273"/>
                          <a:pt x="148590" y="34290"/>
                        </a:cubicBezTo>
                        <a:cubicBezTo>
                          <a:pt x="167005" y="47307"/>
                          <a:pt x="202248" y="73343"/>
                          <a:pt x="220980" y="95250"/>
                        </a:cubicBezTo>
                        <a:cubicBezTo>
                          <a:pt x="239712" y="117157"/>
                          <a:pt x="246063" y="133985"/>
                          <a:pt x="260985" y="165735"/>
                        </a:cubicBezTo>
                        <a:cubicBezTo>
                          <a:pt x="275908" y="197485"/>
                          <a:pt x="299720" y="239395"/>
                          <a:pt x="310515" y="285750"/>
                        </a:cubicBezTo>
                        <a:cubicBezTo>
                          <a:pt x="321310" y="332105"/>
                          <a:pt x="327978" y="391795"/>
                          <a:pt x="325755" y="443865"/>
                        </a:cubicBezTo>
                        <a:cubicBezTo>
                          <a:pt x="323533" y="495935"/>
                          <a:pt x="311785" y="551815"/>
                          <a:pt x="297180" y="598170"/>
                        </a:cubicBezTo>
                        <a:cubicBezTo>
                          <a:pt x="282575" y="644525"/>
                          <a:pt x="262572" y="686753"/>
                          <a:pt x="238125" y="721995"/>
                        </a:cubicBezTo>
                        <a:cubicBezTo>
                          <a:pt x="213678" y="757237"/>
                          <a:pt x="177482" y="789623"/>
                          <a:pt x="150495" y="809625"/>
                        </a:cubicBezTo>
                        <a:cubicBezTo>
                          <a:pt x="123508" y="829627"/>
                          <a:pt x="101282" y="836613"/>
                          <a:pt x="76200" y="842010"/>
                        </a:cubicBezTo>
                        <a:cubicBezTo>
                          <a:pt x="51118" y="847407"/>
                          <a:pt x="25559" y="844708"/>
                          <a:pt x="0" y="842010"/>
                        </a:cubicBezTo>
                      </a:path>
                    </a:pathLst>
                  </a:cu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spcAft>
                        <a:spcPts val="0"/>
                      </a:spcAft>
                    </a:pPr>
                    <a:r>
                      <a: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11" name="Прямая со стрелкой 10"/>
                <p:cNvCxnSpPr/>
                <p:nvPr/>
              </p:nvCxnSpPr>
              <p:spPr>
                <a:xfrm>
                  <a:off x="415508" y="-7062"/>
                  <a:ext cx="1986715" cy="706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Группа 11"/>
                <p:cNvGrpSpPr/>
                <p:nvPr/>
              </p:nvGrpSpPr>
              <p:grpSpPr>
                <a:xfrm>
                  <a:off x="0" y="437707"/>
                  <a:ext cx="3092628" cy="705833"/>
                  <a:chOff x="0" y="0"/>
                  <a:chExt cx="3092628" cy="705833"/>
                </a:xfrm>
              </p:grpSpPr>
              <p:cxnSp>
                <p:nvCxnSpPr>
                  <p:cNvPr id="20" name="Прямая со стрелкой 19"/>
                  <p:cNvCxnSpPr/>
                  <p:nvPr/>
                </p:nvCxnSpPr>
                <p:spPr>
                  <a:xfrm>
                    <a:off x="415508" y="398380"/>
                    <a:ext cx="1986430" cy="68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Прямая соединительная линия 20"/>
                  <p:cNvCxnSpPr/>
                  <p:nvPr/>
                </p:nvCxnSpPr>
                <p:spPr>
                  <a:xfrm>
                    <a:off x="382773" y="2215"/>
                    <a:ext cx="19936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единительная линия 21"/>
                  <p:cNvCxnSpPr/>
                  <p:nvPr/>
                </p:nvCxnSpPr>
                <p:spPr>
                  <a:xfrm flipH="1">
                    <a:off x="0" y="0"/>
                    <a:ext cx="40259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единительная линия 22"/>
                  <p:cNvCxnSpPr/>
                  <p:nvPr/>
                </p:nvCxnSpPr>
                <p:spPr>
                  <a:xfrm flipH="1">
                    <a:off x="2690038" y="3987"/>
                    <a:ext cx="40259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Прямая со стрелкой 23"/>
                  <p:cNvCxnSpPr/>
                  <p:nvPr/>
                </p:nvCxnSpPr>
                <p:spPr>
                  <a:xfrm>
                    <a:off x="409589" y="705832"/>
                    <a:ext cx="1972239" cy="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Прямая соединительная линия 12"/>
                <p:cNvCxnSpPr/>
                <p:nvPr/>
              </p:nvCxnSpPr>
              <p:spPr>
                <a:xfrm>
                  <a:off x="2390111" y="433720"/>
                  <a:ext cx="297353" cy="381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oval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Надпись 320"/>
                <p:cNvSpPr txBox="1"/>
                <p:nvPr/>
              </p:nvSpPr>
              <p:spPr>
                <a:xfrm>
                  <a:off x="-212611" y="205609"/>
                  <a:ext cx="1430803" cy="2800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uz-Cyrl-UZ" sz="12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Т</a:t>
                  </a:r>
                  <a:r>
                    <a:rPr lang="uz-Cyrl-UZ" sz="12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(0, </a:t>
                  </a:r>
                  <a:r>
                    <a:rPr lang="en-US" sz="14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</a:t>
                  </a:r>
                  <a:r>
                    <a:rPr lang="en-US" sz="14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)</a:t>
                  </a:r>
                  <a:endPara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5" name="Надпись 321"/>
                <p:cNvSpPr txBox="1"/>
                <p:nvPr/>
              </p:nvSpPr>
              <p:spPr>
                <a:xfrm>
                  <a:off x="873276" y="197917"/>
                  <a:ext cx="1160895" cy="36933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uz-Cyrl-UZ" sz="12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Т</a:t>
                  </a:r>
                  <a:r>
                    <a:rPr lang="uz-Cyrl-UZ" sz="12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(</a:t>
                  </a:r>
                  <a:r>
                    <a:rPr lang="en-US" sz="12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x</a:t>
                  </a:r>
                  <a:r>
                    <a:rPr lang="uz-Cyrl-UZ" sz="12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 </a:t>
                  </a:r>
                  <a:r>
                    <a:rPr lang="en-US" sz="12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</a:t>
                  </a:r>
                  <a:r>
                    <a:rPr lang="en-US" sz="12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)</a:t>
                  </a:r>
                  <a:endPara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6" name="Надпись 322"/>
                <p:cNvSpPr txBox="1"/>
                <p:nvPr/>
              </p:nvSpPr>
              <p:spPr>
                <a:xfrm>
                  <a:off x="1835676" y="210734"/>
                  <a:ext cx="1054689" cy="28003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uz-Cyrl-UZ" sz="12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Т</a:t>
                  </a:r>
                  <a:r>
                    <a:rPr lang="uz-Cyrl-UZ" sz="12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(</a:t>
                  </a:r>
                  <a:r>
                    <a:rPr lang="en-US" sz="12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l</a:t>
                  </a:r>
                  <a:r>
                    <a:rPr lang="uz-Cyrl-UZ" sz="12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, </a:t>
                  </a:r>
                  <a:r>
                    <a:rPr lang="en-US" sz="12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t</a:t>
                  </a:r>
                  <a:r>
                    <a:rPr lang="en-US" sz="12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)</a:t>
                  </a:r>
                  <a:endPara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7" name="Надпись 323"/>
                <p:cNvSpPr txBox="1"/>
                <p:nvPr/>
              </p:nvSpPr>
              <p:spPr>
                <a:xfrm>
                  <a:off x="2945219" y="372140"/>
                  <a:ext cx="253672" cy="24806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uz-Cyrl-UZ" sz="14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х</a:t>
                  </a:r>
                  <a:endPara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8" name="Надпись 324"/>
                <p:cNvSpPr txBox="1"/>
                <p:nvPr/>
              </p:nvSpPr>
              <p:spPr>
                <a:xfrm>
                  <a:off x="1286540" y="925033"/>
                  <a:ext cx="253672" cy="24806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1400" b="1" i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l</a:t>
                  </a:r>
                  <a:endPara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" name="Надпись 325"/>
                <p:cNvSpPr txBox="1"/>
                <p:nvPr/>
              </p:nvSpPr>
              <p:spPr>
                <a:xfrm>
                  <a:off x="276447" y="425303"/>
                  <a:ext cx="253672" cy="248062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en-US" sz="1400" b="1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0</a:t>
                  </a:r>
                  <a:endPara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16896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511" y="269779"/>
            <a:ext cx="9039969" cy="53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08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46" y="663110"/>
            <a:ext cx="6434194" cy="5068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7746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25" y="867315"/>
            <a:ext cx="7964592" cy="4428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872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1336" y="554682"/>
            <a:ext cx="9241464" cy="495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55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6608" y="649776"/>
            <a:ext cx="9169021" cy="5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2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4480" y="451342"/>
            <a:ext cx="7744863" cy="51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0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971249" y="1542197"/>
            <a:ext cx="7827844" cy="4071534"/>
            <a:chOff x="0" y="0"/>
            <a:chExt cx="3390900" cy="2622550"/>
          </a:xfrm>
        </p:grpSpPr>
        <p:sp>
          <p:nvSpPr>
            <p:cNvPr id="5" name="Надпись 261"/>
            <p:cNvSpPr txBox="1"/>
            <p:nvPr/>
          </p:nvSpPr>
          <p:spPr>
            <a:xfrm>
              <a:off x="0" y="1911350"/>
              <a:ext cx="3390900" cy="71120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5.5-rasm. Uchinchi kvadrantdagi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muvozanat nuqtasi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720"/>
            <a:stretch/>
          </p:blipFill>
          <p:spPr bwMode="auto">
            <a:xfrm>
              <a:off x="361950" y="0"/>
              <a:ext cx="2368550" cy="19894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99099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48" y="1016474"/>
            <a:ext cx="7000022" cy="49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2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10515600" cy="890469"/>
          </a:xfrm>
        </p:spPr>
        <p:txBody>
          <a:bodyPr/>
          <a:lstStyle/>
          <a:p>
            <a:pPr algn="ctr"/>
            <a:r>
              <a:rPr lang="en-US" dirty="0" err="1" smtClean="0"/>
              <a:t>Pedagogik</a:t>
            </a:r>
            <a:r>
              <a:rPr lang="en-US" dirty="0" smtClean="0"/>
              <a:t> </a:t>
            </a:r>
            <a:r>
              <a:rPr lang="en-US" dirty="0" err="1" smtClean="0"/>
              <a:t>texnika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603" y="1323833"/>
            <a:ext cx="11505063" cy="485313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1) </a:t>
            </a:r>
            <a:r>
              <a:rPr lang="en-US" sz="3600" dirty="0" err="1" smtClean="0"/>
              <a:t>har</a:t>
            </a:r>
            <a:r>
              <a:rPr lang="en-US" sz="3600" dirty="0" smtClean="0"/>
              <a:t>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 </a:t>
            </a:r>
            <a:r>
              <a:rPr lang="en-US" sz="3600" dirty="0" err="1" smtClean="0"/>
              <a:t>oluvchiga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jamoaga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pedagogik</a:t>
            </a:r>
            <a:r>
              <a:rPr lang="en-US" sz="3600" dirty="0" smtClean="0"/>
              <a:t> </a:t>
            </a:r>
            <a:r>
              <a:rPr lang="en-US" sz="3600" dirty="0" err="1" smtClean="0"/>
              <a:t>ta’sir</a:t>
            </a:r>
            <a:r>
              <a:rPr lang="en-US" sz="3600" dirty="0" smtClean="0"/>
              <a:t> </a:t>
            </a:r>
            <a:r>
              <a:rPr lang="en-US" sz="3600" dirty="0" err="1" smtClean="0"/>
              <a:t>o‘tkazishda</a:t>
            </a:r>
            <a:r>
              <a:rPr lang="en-US" sz="3600" dirty="0" smtClean="0"/>
              <a:t> </a:t>
            </a:r>
            <a:r>
              <a:rPr lang="en-US" sz="3600" dirty="0" err="1" smtClean="0"/>
              <a:t>samarali</a:t>
            </a:r>
            <a:r>
              <a:rPr lang="en-US" sz="3600" dirty="0" smtClean="0"/>
              <a:t> </a:t>
            </a:r>
            <a:r>
              <a:rPr lang="en-US" sz="3600" dirty="0" err="1" smtClean="0"/>
              <a:t>qo‘llash</a:t>
            </a:r>
            <a:r>
              <a:rPr lang="en-US" sz="3600" dirty="0" smtClean="0"/>
              <a:t> </a:t>
            </a:r>
            <a:r>
              <a:rPr lang="en-US" sz="3600" dirty="0" err="1" smtClean="0"/>
              <a:t>uchun</a:t>
            </a:r>
            <a:r>
              <a:rPr lang="en-US" sz="3600" dirty="0" smtClean="0"/>
              <a:t> </a:t>
            </a:r>
            <a:r>
              <a:rPr lang="en-US" sz="3600" dirty="0" err="1" smtClean="0"/>
              <a:t>zarur</a:t>
            </a:r>
            <a:r>
              <a:rPr lang="en-US" sz="3600" dirty="0" smtClean="0"/>
              <a:t> </a:t>
            </a:r>
            <a:r>
              <a:rPr lang="en-US" sz="3600" dirty="0" err="1" smtClean="0"/>
              <a:t>bo‘lgan</a:t>
            </a:r>
            <a:r>
              <a:rPr lang="en-US" sz="3600" dirty="0" smtClean="0"/>
              <a:t> </a:t>
            </a:r>
            <a:r>
              <a:rPr lang="en-US" sz="3600" dirty="0" err="1" smtClean="0"/>
              <a:t>malaka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ko‘nikmalar</a:t>
            </a:r>
            <a:r>
              <a:rPr lang="en-US" sz="3600" dirty="0" smtClean="0"/>
              <a:t> </a:t>
            </a:r>
            <a:r>
              <a:rPr lang="en-US" sz="3600" dirty="0" err="1" smtClean="0"/>
              <a:t>majmuasi</a:t>
            </a:r>
            <a:r>
              <a:rPr lang="en-US" sz="3600" dirty="0" smtClean="0"/>
              <a:t>; </a:t>
            </a:r>
          </a:p>
          <a:p>
            <a:r>
              <a:rPr lang="en-US" sz="3600" dirty="0" smtClean="0"/>
              <a:t>2) </a:t>
            </a:r>
            <a:r>
              <a:rPr lang="en-US" sz="3600" dirty="0" err="1" smtClean="0"/>
              <a:t>har</a:t>
            </a:r>
            <a:r>
              <a:rPr lang="en-US" sz="3600" dirty="0" smtClean="0"/>
              <a:t>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 </a:t>
            </a:r>
            <a:r>
              <a:rPr lang="en-US" sz="3600" dirty="0" err="1" smtClean="0"/>
              <a:t>oluvchi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jamoaning</a:t>
            </a:r>
            <a:r>
              <a:rPr lang="en-US" sz="3600" dirty="0" smtClean="0"/>
              <a:t> </a:t>
            </a:r>
            <a:r>
              <a:rPr lang="en-US" sz="3600" dirty="0" err="1" smtClean="0"/>
              <a:t>faolligini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pedagogik</a:t>
            </a:r>
            <a:r>
              <a:rPr lang="en-US" sz="3600" dirty="0" smtClean="0"/>
              <a:t> </a:t>
            </a:r>
            <a:r>
              <a:rPr lang="en-US" sz="3600" dirty="0" err="1" smtClean="0"/>
              <a:t>jihatdan</a:t>
            </a:r>
            <a:r>
              <a:rPr lang="en-US" sz="3600" dirty="0" smtClean="0"/>
              <a:t> </a:t>
            </a:r>
            <a:r>
              <a:rPr lang="en-US" sz="3600" dirty="0" err="1" smtClean="0"/>
              <a:t>ta’minlash</a:t>
            </a:r>
            <a:r>
              <a:rPr lang="en-US" sz="3600" dirty="0" smtClean="0"/>
              <a:t> </a:t>
            </a:r>
            <a:r>
              <a:rPr lang="en-US" sz="3600" dirty="0" err="1" smtClean="0"/>
              <a:t>uchun</a:t>
            </a:r>
            <a:r>
              <a:rPr lang="en-US" sz="3600" dirty="0" smtClean="0"/>
              <a:t> </a:t>
            </a:r>
            <a:r>
              <a:rPr lang="en-US" sz="3600" dirty="0" err="1" smtClean="0"/>
              <a:t>zarur</a:t>
            </a:r>
            <a:r>
              <a:rPr lang="en-US" sz="3600" dirty="0" smtClean="0"/>
              <a:t> </a:t>
            </a:r>
            <a:r>
              <a:rPr lang="en-US" sz="3600" dirty="0" err="1" smtClean="0"/>
              <a:t>bo‘lgan</a:t>
            </a:r>
            <a:r>
              <a:rPr lang="en-US" sz="3600" dirty="0" smtClean="0"/>
              <a:t> </a:t>
            </a:r>
            <a:r>
              <a:rPr lang="en-US" sz="3600" dirty="0" err="1" smtClean="0"/>
              <a:t>malaka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ko‘nikmalar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515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31" y="512004"/>
            <a:ext cx="5457826" cy="526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992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91" y="280277"/>
            <a:ext cx="5985042" cy="2354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655" y="3225918"/>
            <a:ext cx="8731724" cy="273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41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83" y="523661"/>
            <a:ext cx="8423590" cy="26153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59" y="3644875"/>
            <a:ext cx="8098098" cy="28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43" y="174170"/>
            <a:ext cx="12046857" cy="66838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b="1" dirty="0" err="1" smtClean="0"/>
              <a:t>Pedagogik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texnologiya</a:t>
            </a:r>
            <a:r>
              <a:rPr lang="en-US" sz="3600" b="1" dirty="0" smtClean="0"/>
              <a:t> </a:t>
            </a:r>
            <a:r>
              <a:rPr lang="en-US" sz="3600" dirty="0" smtClean="0"/>
              <a:t>– </a:t>
            </a:r>
          </a:p>
          <a:p>
            <a:pPr marL="0" indent="0" algn="just">
              <a:buNone/>
            </a:pPr>
            <a:r>
              <a:rPr lang="en-US" sz="3600" dirty="0" err="1" smtClean="0"/>
              <a:t>oldindan</a:t>
            </a:r>
            <a:r>
              <a:rPr lang="en-US" sz="3600" dirty="0" smtClean="0"/>
              <a:t> </a:t>
            </a:r>
            <a:r>
              <a:rPr lang="en-US" sz="3600" dirty="0" err="1" smtClean="0"/>
              <a:t>loyihalashtirilgan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pedagogik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jarayonni</a:t>
            </a:r>
            <a:r>
              <a:rPr lang="en-US" sz="3600" dirty="0" smtClean="0"/>
              <a:t> </a:t>
            </a:r>
            <a:r>
              <a:rPr lang="en-US" sz="3600" dirty="0" err="1" smtClean="0"/>
              <a:t>amaliyotda</a:t>
            </a:r>
            <a:r>
              <a:rPr lang="en-US" sz="3600" dirty="0" smtClean="0"/>
              <a:t> </a:t>
            </a:r>
            <a:r>
              <a:rPr lang="en-US" sz="3600" dirty="0" err="1" smtClean="0"/>
              <a:t>rejali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maromda</a:t>
            </a:r>
            <a:r>
              <a:rPr lang="en-US" sz="3600" dirty="0" smtClean="0"/>
              <a:t> </a:t>
            </a:r>
            <a:r>
              <a:rPr lang="en-US" sz="3600" dirty="0" err="1" smtClean="0"/>
              <a:t>tatbiq</a:t>
            </a:r>
            <a:r>
              <a:rPr lang="en-US" sz="3600" dirty="0" smtClean="0"/>
              <a:t> </a:t>
            </a:r>
            <a:r>
              <a:rPr lang="en-US" sz="3600" dirty="0" err="1" smtClean="0"/>
              <a:t>etish</a:t>
            </a:r>
            <a:r>
              <a:rPr lang="en-US" sz="3600" dirty="0" smtClean="0"/>
              <a:t> </a:t>
            </a:r>
            <a:r>
              <a:rPr lang="en-US" sz="3600" dirty="0" err="1" smtClean="0"/>
              <a:t>yoki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pedagogik</a:t>
            </a:r>
            <a:r>
              <a:rPr lang="en-US" sz="3600" dirty="0" smtClean="0"/>
              <a:t> </a:t>
            </a:r>
            <a:r>
              <a:rPr lang="en-US" sz="3600" dirty="0" err="1" smtClean="0"/>
              <a:t>masalani</a:t>
            </a:r>
            <a:r>
              <a:rPr lang="en-US" sz="3600" dirty="0" smtClean="0"/>
              <a:t> </a:t>
            </a:r>
            <a:r>
              <a:rPr lang="en-US" sz="3600" dirty="0" err="1" smtClean="0"/>
              <a:t>yechishga</a:t>
            </a:r>
            <a:r>
              <a:rPr lang="en-US" sz="3600" dirty="0" smtClean="0"/>
              <a:t> </a:t>
            </a:r>
            <a:r>
              <a:rPr lang="en-US" sz="3600" dirty="0" err="1" smtClean="0"/>
              <a:t>qaratilgan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pedagogning</a:t>
            </a:r>
            <a:r>
              <a:rPr lang="en-US" sz="3600" dirty="0" smtClean="0"/>
              <a:t> </a:t>
            </a:r>
            <a:r>
              <a:rPr lang="en-US" sz="3600" dirty="0" err="1" smtClean="0"/>
              <a:t>uzluksiz</a:t>
            </a:r>
            <a:r>
              <a:rPr lang="en-US" sz="3600" dirty="0" smtClean="0"/>
              <a:t> </a:t>
            </a:r>
            <a:r>
              <a:rPr lang="en-US" sz="3600" dirty="0" err="1" smtClean="0"/>
              <a:t>o‘zaro</a:t>
            </a:r>
            <a:r>
              <a:rPr lang="en-US" sz="3600" dirty="0" smtClean="0"/>
              <a:t> </a:t>
            </a:r>
            <a:r>
              <a:rPr lang="en-US" sz="3600" dirty="0" err="1" smtClean="0"/>
              <a:t>bog‘langan</a:t>
            </a:r>
            <a:r>
              <a:rPr lang="en-US" sz="3600" dirty="0" smtClean="0"/>
              <a:t> </a:t>
            </a:r>
            <a:r>
              <a:rPr lang="en-US" sz="3600" dirty="0" err="1" smtClean="0"/>
              <a:t>harakatlari</a:t>
            </a:r>
            <a:r>
              <a:rPr lang="en-US" sz="3600" dirty="0" smtClean="0"/>
              <a:t> </a:t>
            </a:r>
            <a:r>
              <a:rPr lang="en-US" sz="3600" dirty="0" err="1" smtClean="0"/>
              <a:t>tizimidir</a:t>
            </a:r>
            <a:r>
              <a:rPr lang="en-US" sz="3600" dirty="0" smtClean="0"/>
              <a:t>; </a:t>
            </a:r>
          </a:p>
          <a:p>
            <a:pPr marL="0" indent="0" algn="just">
              <a:buNone/>
            </a:pPr>
            <a:r>
              <a:rPr lang="en-US" sz="3600" dirty="0" smtClean="0"/>
              <a:t>2)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tarbiya</a:t>
            </a:r>
            <a:r>
              <a:rPr lang="en-US" sz="3600" dirty="0" smtClean="0"/>
              <a:t> </a:t>
            </a:r>
            <a:r>
              <a:rPr lang="en-US" sz="3600" dirty="0" err="1" smtClean="0"/>
              <a:t>metodlarining</a:t>
            </a:r>
            <a:r>
              <a:rPr lang="en-US" sz="3600" dirty="0" smtClean="0"/>
              <a:t> u </a:t>
            </a:r>
            <a:r>
              <a:rPr lang="en-US" sz="3600" dirty="0" err="1" smtClean="0"/>
              <a:t>yoki</a:t>
            </a:r>
            <a:r>
              <a:rPr lang="en-US" sz="3600" dirty="0" smtClean="0"/>
              <a:t> </a:t>
            </a:r>
            <a:r>
              <a:rPr lang="en-US" sz="3600" dirty="0" err="1" smtClean="0"/>
              <a:t>bu</a:t>
            </a:r>
            <a:r>
              <a:rPr lang="en-US" sz="3600" dirty="0" smtClean="0"/>
              <a:t> </a:t>
            </a:r>
            <a:r>
              <a:rPr lang="en-US" sz="3600" dirty="0" err="1" smtClean="0"/>
              <a:t>to‘plamini</a:t>
            </a:r>
            <a:r>
              <a:rPr lang="en-US" sz="3600" dirty="0" smtClean="0"/>
              <a:t> </a:t>
            </a:r>
            <a:r>
              <a:rPr lang="en-US" sz="3600" dirty="0" err="1" smtClean="0"/>
              <a:t>qo‘llash</a:t>
            </a:r>
            <a:r>
              <a:rPr lang="en-US" sz="3600" dirty="0" smtClean="0"/>
              <a:t> </a:t>
            </a:r>
            <a:r>
              <a:rPr lang="en-US" sz="3600" dirty="0" err="1" smtClean="0"/>
              <a:t>bilan</a:t>
            </a:r>
            <a:r>
              <a:rPr lang="en-US" sz="3600" dirty="0" smtClean="0"/>
              <a:t> </a:t>
            </a:r>
            <a:r>
              <a:rPr lang="en-US" sz="3600" dirty="0" err="1" smtClean="0"/>
              <a:t>bog‘liq</a:t>
            </a:r>
            <a:r>
              <a:rPr lang="en-US" sz="3600" dirty="0" smtClean="0"/>
              <a:t> </a:t>
            </a:r>
            <a:r>
              <a:rPr lang="en-US" sz="3600" dirty="0" err="1" smtClean="0"/>
              <a:t>bo‘lgan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pedagogning</a:t>
            </a:r>
            <a:r>
              <a:rPr lang="en-US" sz="3600" dirty="0" smtClean="0"/>
              <a:t> </a:t>
            </a:r>
            <a:r>
              <a:rPr lang="en-US" sz="3600" dirty="0" err="1" smtClean="0"/>
              <a:t>uzluksiz</a:t>
            </a:r>
            <a:r>
              <a:rPr lang="en-US" sz="3600" dirty="0" smtClean="0"/>
              <a:t>, </a:t>
            </a:r>
            <a:r>
              <a:rPr lang="en-US" sz="3600" dirty="0" err="1" smtClean="0"/>
              <a:t>o‘zaro</a:t>
            </a:r>
            <a:r>
              <a:rPr lang="en-US" sz="3600" dirty="0" smtClean="0"/>
              <a:t> </a:t>
            </a:r>
            <a:r>
              <a:rPr lang="en-US" sz="3600" dirty="0" err="1" smtClean="0"/>
              <a:t>shartlangan</a:t>
            </a:r>
            <a:r>
              <a:rPr lang="en-US" sz="3600" dirty="0" smtClean="0"/>
              <a:t> </a:t>
            </a:r>
            <a:r>
              <a:rPr lang="en-US" sz="3600" dirty="0" err="1" smtClean="0"/>
              <a:t>harakatlari</a:t>
            </a:r>
            <a:r>
              <a:rPr lang="en-US" sz="3600" dirty="0" smtClean="0"/>
              <a:t> </a:t>
            </a:r>
            <a:r>
              <a:rPr lang="en-US" sz="3600" dirty="0" err="1" smtClean="0"/>
              <a:t>tizimidir</a:t>
            </a:r>
            <a:r>
              <a:rPr lang="en-US" sz="3600" dirty="0" smtClean="0"/>
              <a:t>; 3) </a:t>
            </a:r>
            <a:r>
              <a:rPr lang="en-US" sz="3600" dirty="0" err="1" smtClean="0"/>
              <a:t>pedagogning</a:t>
            </a:r>
            <a:r>
              <a:rPr lang="en-US" sz="3600" dirty="0" smtClean="0"/>
              <a:t> </a:t>
            </a:r>
            <a:r>
              <a:rPr lang="en-US" sz="3600" dirty="0" err="1" smtClean="0"/>
              <a:t>yutuqlariga</a:t>
            </a:r>
            <a:r>
              <a:rPr lang="en-US" sz="3600" dirty="0" smtClean="0"/>
              <a:t> </a:t>
            </a:r>
            <a:r>
              <a:rPr lang="en-US" sz="3600" dirty="0" err="1" smtClean="0"/>
              <a:t>kafolat</a:t>
            </a:r>
            <a:r>
              <a:rPr lang="en-US" sz="3600" dirty="0" smtClean="0"/>
              <a:t> </a:t>
            </a:r>
            <a:r>
              <a:rPr lang="en-US" sz="3600" dirty="0" err="1" smtClean="0"/>
              <a:t>beradigan</a:t>
            </a:r>
            <a:r>
              <a:rPr lang="en-US" sz="3600" dirty="0" smtClean="0"/>
              <a:t> </a:t>
            </a:r>
            <a:r>
              <a:rPr lang="en-US" sz="3600" dirty="0" err="1" smtClean="0"/>
              <a:t>aniq</a:t>
            </a:r>
            <a:r>
              <a:rPr lang="en-US" sz="3600" dirty="0" smtClean="0"/>
              <a:t> </a:t>
            </a:r>
            <a:r>
              <a:rPr lang="en-US" sz="3600" dirty="0" err="1" smtClean="0"/>
              <a:t>ishlab</a:t>
            </a:r>
            <a:r>
              <a:rPr lang="en-US" sz="3600" dirty="0" smtClean="0"/>
              <a:t> </a:t>
            </a:r>
            <a:r>
              <a:rPr lang="en-US" sz="3600" dirty="0" err="1" smtClean="0"/>
              <a:t>chiqilgan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qat’iy</a:t>
            </a:r>
            <a:r>
              <a:rPr lang="en-US" sz="3600" dirty="0" smtClean="0"/>
              <a:t> </a:t>
            </a:r>
            <a:r>
              <a:rPr lang="en-US" sz="3600" dirty="0" err="1" smtClean="0"/>
              <a:t>ilmiy</a:t>
            </a:r>
            <a:r>
              <a:rPr lang="en-US" sz="3600" dirty="0" smtClean="0"/>
              <a:t> </a:t>
            </a:r>
            <a:r>
              <a:rPr lang="en-US" sz="3600" dirty="0" err="1" smtClean="0"/>
              <a:t>loyihalashtirilgan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pedagogik</a:t>
            </a:r>
            <a:r>
              <a:rPr lang="en-US" sz="3600" dirty="0" smtClean="0"/>
              <a:t> </a:t>
            </a:r>
            <a:r>
              <a:rPr lang="en-US" sz="3600" dirty="0" err="1" smtClean="0"/>
              <a:t>harakat</a:t>
            </a:r>
            <a:r>
              <a:rPr lang="en-US" sz="3600" dirty="0" smtClean="0"/>
              <a:t>; 4)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 </a:t>
            </a:r>
            <a:r>
              <a:rPr lang="en-US" sz="3600" dirty="0" err="1" smtClean="0"/>
              <a:t>shakllarini</a:t>
            </a:r>
            <a:r>
              <a:rPr lang="en-US" sz="3600" dirty="0" smtClean="0"/>
              <a:t> </a:t>
            </a:r>
            <a:r>
              <a:rPr lang="en-US" sz="3600" dirty="0" err="1" smtClean="0"/>
              <a:t>optimallashtirishga</a:t>
            </a:r>
            <a:r>
              <a:rPr lang="en-US" sz="3600" dirty="0" smtClean="0"/>
              <a:t> </a:t>
            </a:r>
            <a:r>
              <a:rPr lang="en-US" sz="3600" dirty="0" err="1" smtClean="0"/>
              <a:t>qaratilgan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texnika</a:t>
            </a:r>
            <a:r>
              <a:rPr lang="en-US" sz="3600" dirty="0" smtClean="0"/>
              <a:t> </a:t>
            </a:r>
            <a:r>
              <a:rPr lang="en-US" sz="3600" dirty="0" err="1" smtClean="0"/>
              <a:t>hamda</a:t>
            </a:r>
            <a:r>
              <a:rPr lang="en-US" sz="3600" dirty="0" smtClean="0"/>
              <a:t> </a:t>
            </a:r>
            <a:r>
              <a:rPr lang="en-US" sz="3600" dirty="0" err="1" smtClean="0"/>
              <a:t>inson</a:t>
            </a:r>
            <a:r>
              <a:rPr lang="en-US" sz="3600" dirty="0" smtClean="0"/>
              <a:t> </a:t>
            </a:r>
            <a:r>
              <a:rPr lang="en-US" sz="3600" dirty="0" err="1" smtClean="0"/>
              <a:t>omillari</a:t>
            </a:r>
            <a:r>
              <a:rPr lang="en-US" sz="3600" dirty="0" smtClean="0"/>
              <a:t>, </a:t>
            </a:r>
            <a:r>
              <a:rPr lang="en-US" sz="3600" dirty="0" err="1" smtClean="0"/>
              <a:t>uning</a:t>
            </a:r>
            <a:r>
              <a:rPr lang="en-US" sz="3600" dirty="0" smtClean="0"/>
              <a:t> </a:t>
            </a:r>
            <a:r>
              <a:rPr lang="en-US" sz="3600" dirty="0" err="1" smtClean="0"/>
              <a:t>o‘zaro</a:t>
            </a:r>
            <a:r>
              <a:rPr lang="en-US" sz="3600" dirty="0" smtClean="0"/>
              <a:t> </a:t>
            </a:r>
            <a:r>
              <a:rPr lang="en-US" sz="3600" dirty="0" err="1" smtClean="0"/>
              <a:t>hamkorligi</a:t>
            </a:r>
            <a:r>
              <a:rPr lang="en-US" sz="3600" dirty="0" smtClean="0"/>
              <a:t> </a:t>
            </a:r>
            <a:r>
              <a:rPr lang="en-US" sz="3600" dirty="0" err="1" smtClean="0"/>
              <a:t>asosida</a:t>
            </a:r>
            <a:r>
              <a:rPr lang="en-US" sz="3600" dirty="0" smtClean="0"/>
              <a:t> </a:t>
            </a:r>
            <a:r>
              <a:rPr lang="en-US" sz="3600" dirty="0" err="1" smtClean="0"/>
              <a:t>o‘qitish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bilimlarni</a:t>
            </a:r>
            <a:r>
              <a:rPr lang="en-US" sz="3600" dirty="0" smtClean="0"/>
              <a:t> </a:t>
            </a:r>
            <a:r>
              <a:rPr lang="en-US" sz="3600" dirty="0" err="1" smtClean="0"/>
              <a:t>egallash</a:t>
            </a:r>
            <a:r>
              <a:rPr lang="en-US" sz="3600" dirty="0" smtClean="0"/>
              <a:t>, </a:t>
            </a:r>
            <a:r>
              <a:rPr lang="en-US" sz="3600" dirty="0" err="1" smtClean="0"/>
              <a:t>yaratish</a:t>
            </a:r>
            <a:r>
              <a:rPr lang="en-US" sz="3600" dirty="0" smtClean="0"/>
              <a:t>, </a:t>
            </a:r>
            <a:r>
              <a:rPr lang="en-US" sz="3600" dirty="0" err="1" smtClean="0"/>
              <a:t>qo‘llash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belgilashning</a:t>
            </a:r>
            <a:r>
              <a:rPr lang="en-US" sz="3600" dirty="0" smtClean="0"/>
              <a:t> </a:t>
            </a:r>
            <a:r>
              <a:rPr lang="en-US" sz="3600" dirty="0" err="1" smtClean="0"/>
              <a:t>tizimli</a:t>
            </a:r>
            <a:r>
              <a:rPr lang="en-US" sz="3600" dirty="0" smtClean="0"/>
              <a:t> </a:t>
            </a:r>
            <a:r>
              <a:rPr lang="en-US" sz="3600" dirty="0" err="1" smtClean="0"/>
              <a:t>metodidir</a:t>
            </a:r>
            <a:r>
              <a:rPr lang="en-US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640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1885" y="130629"/>
            <a:ext cx="11538857" cy="70394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err="1" smtClean="0"/>
              <a:t>Pedagog</a:t>
            </a:r>
            <a:r>
              <a:rPr lang="en-US" sz="3600" dirty="0" smtClean="0"/>
              <a:t> - </a:t>
            </a:r>
            <a:r>
              <a:rPr lang="en-US" sz="3600" dirty="0" err="1" smtClean="0"/>
              <a:t>olimlarning</a:t>
            </a:r>
            <a:r>
              <a:rPr lang="en-US" sz="3600" dirty="0" smtClean="0"/>
              <a:t> </a:t>
            </a:r>
            <a:r>
              <a:rPr lang="en-US" sz="3600" dirty="0" err="1" smtClean="0"/>
              <a:t>yillar</a:t>
            </a:r>
            <a:r>
              <a:rPr lang="en-US" sz="3600" dirty="0" smtClean="0"/>
              <a:t> </a:t>
            </a:r>
            <a:r>
              <a:rPr lang="en-US" sz="3600" dirty="0" err="1" smtClean="0"/>
              <a:t>davomida</a:t>
            </a:r>
            <a:r>
              <a:rPr lang="en-US" sz="3600" dirty="0" smtClean="0"/>
              <a:t> </a:t>
            </a:r>
            <a:r>
              <a:rPr lang="en-US" sz="3600" dirty="0" err="1" smtClean="0"/>
              <a:t>ta’lim</a:t>
            </a:r>
            <a:r>
              <a:rPr lang="en-US" sz="3600" dirty="0" smtClean="0"/>
              <a:t> </a:t>
            </a:r>
            <a:r>
              <a:rPr lang="en-US" sz="3600" dirty="0" err="1" smtClean="0"/>
              <a:t>tizimida</a:t>
            </a:r>
            <a:r>
              <a:rPr lang="en-US" sz="3600" dirty="0" smtClean="0"/>
              <a:t> </a:t>
            </a:r>
            <a:r>
              <a:rPr lang="en-US" sz="3600" dirty="0" err="1" smtClean="0"/>
              <a:t>quyidagi</a:t>
            </a:r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err="1" smtClean="0"/>
              <a:t>savollariga</a:t>
            </a:r>
            <a:r>
              <a:rPr lang="en-US" sz="3600" dirty="0" smtClean="0"/>
              <a:t> </a:t>
            </a:r>
            <a:r>
              <a:rPr lang="en-US" sz="3600" dirty="0" err="1" smtClean="0"/>
              <a:t>javob</a:t>
            </a:r>
            <a:r>
              <a:rPr lang="en-US" sz="3600" dirty="0" smtClean="0"/>
              <a:t> </a:t>
            </a:r>
            <a:r>
              <a:rPr lang="en-US" sz="3600" dirty="0" err="1" smtClean="0"/>
              <a:t>izlash</a:t>
            </a:r>
            <a:r>
              <a:rPr lang="en-US" sz="3600" dirty="0" smtClean="0"/>
              <a:t> </a:t>
            </a:r>
            <a:r>
              <a:rPr lang="en-US" sz="3600" dirty="0" err="1" smtClean="0"/>
              <a:t>bilan</a:t>
            </a:r>
            <a:r>
              <a:rPr lang="en-US" sz="3600" dirty="0" smtClean="0"/>
              <a:t> </a:t>
            </a:r>
            <a:r>
              <a:rPr lang="en-US" sz="3600" dirty="0" err="1" smtClean="0"/>
              <a:t>bir</a:t>
            </a:r>
            <a:r>
              <a:rPr lang="en-US" sz="3600" dirty="0" smtClean="0"/>
              <a:t> </a:t>
            </a:r>
            <a:r>
              <a:rPr lang="en-US" sz="3600" dirty="0" err="1" smtClean="0"/>
              <a:t>qatorda</a:t>
            </a:r>
            <a:r>
              <a:rPr lang="en-US" sz="3600" dirty="0" smtClean="0"/>
              <a:t> </a:t>
            </a:r>
            <a:r>
              <a:rPr lang="en-US" sz="3600" dirty="0" err="1" smtClean="0"/>
              <a:t>qanday</a:t>
            </a:r>
            <a:r>
              <a:rPr lang="en-US" sz="3600" dirty="0" smtClean="0"/>
              <a:t> </a:t>
            </a:r>
            <a:r>
              <a:rPr lang="en-US" sz="3600" dirty="0" err="1" smtClean="0"/>
              <a:t>qilib</a:t>
            </a:r>
            <a:r>
              <a:rPr lang="en-US" sz="3600" dirty="0" smtClean="0"/>
              <a:t> </a:t>
            </a:r>
            <a:r>
              <a:rPr lang="en-US" sz="3600" dirty="0" err="1" smtClean="0"/>
              <a:t>samarali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natijali</a:t>
            </a:r>
            <a:r>
              <a:rPr lang="en-US" sz="3600" dirty="0" smtClean="0"/>
              <a:t> </a:t>
            </a:r>
            <a:r>
              <a:rPr lang="en-US" sz="3600" dirty="0" err="1" smtClean="0"/>
              <a:t>o’qitish</a:t>
            </a:r>
            <a:r>
              <a:rPr lang="en-US" sz="3600" dirty="0" smtClean="0"/>
              <a:t> </a:t>
            </a:r>
            <a:r>
              <a:rPr lang="en-US" sz="3600" dirty="0" err="1" smtClean="0"/>
              <a:t>mumkin</a:t>
            </a:r>
            <a:r>
              <a:rPr lang="en-US" sz="3600" dirty="0" smtClean="0"/>
              <a:t> </a:t>
            </a:r>
            <a:r>
              <a:rPr lang="en-US" sz="3600" dirty="0" err="1" smtClean="0"/>
              <a:t>degan</a:t>
            </a:r>
            <a:r>
              <a:rPr lang="en-US" sz="3600" dirty="0" smtClean="0"/>
              <a:t> </a:t>
            </a:r>
            <a:r>
              <a:rPr lang="en-US" sz="3600" dirty="0" err="1" smtClean="0"/>
              <a:t>savolga</a:t>
            </a:r>
            <a:r>
              <a:rPr lang="en-US" sz="3600" dirty="0" smtClean="0"/>
              <a:t> ham </a:t>
            </a:r>
            <a:r>
              <a:rPr lang="en-US" sz="3600" dirty="0" err="1" smtClean="0"/>
              <a:t>javob</a:t>
            </a:r>
            <a:r>
              <a:rPr lang="en-US" sz="3600" dirty="0" smtClean="0"/>
              <a:t> </a:t>
            </a:r>
            <a:r>
              <a:rPr lang="en-US" sz="3600" dirty="0" err="1" smtClean="0"/>
              <a:t>qidirdilar</a:t>
            </a:r>
            <a:r>
              <a:rPr lang="en-US" sz="3600" dirty="0" smtClean="0"/>
              <a:t>. Bu </a:t>
            </a:r>
            <a:r>
              <a:rPr lang="en-US" sz="3600" dirty="0" err="1" smtClean="0"/>
              <a:t>esa</a:t>
            </a:r>
            <a:r>
              <a:rPr lang="en-US" sz="3600" dirty="0" smtClean="0"/>
              <a:t>, </a:t>
            </a:r>
            <a:r>
              <a:rPr lang="en-US" sz="3600" dirty="0" err="1" smtClean="0"/>
              <a:t>pedagogika</a:t>
            </a:r>
            <a:r>
              <a:rPr lang="en-US" sz="3600" dirty="0" smtClean="0"/>
              <a:t> </a:t>
            </a:r>
            <a:r>
              <a:rPr lang="en-US" sz="3600" dirty="0" err="1" smtClean="0"/>
              <a:t>sohasi</a:t>
            </a:r>
            <a:r>
              <a:rPr lang="en-US" sz="3600" dirty="0" smtClean="0"/>
              <a:t> </a:t>
            </a:r>
            <a:r>
              <a:rPr lang="en-US" sz="3600" dirty="0" err="1" smtClean="0"/>
              <a:t>olim</a:t>
            </a:r>
            <a:r>
              <a:rPr lang="en-US" sz="3600" dirty="0" smtClean="0"/>
              <a:t> </a:t>
            </a:r>
            <a:r>
              <a:rPr lang="en-US" sz="3600" dirty="0" err="1" smtClean="0"/>
              <a:t>va</a:t>
            </a:r>
            <a:r>
              <a:rPr lang="en-US" sz="3600" dirty="0" smtClean="0"/>
              <a:t> </a:t>
            </a:r>
            <a:r>
              <a:rPr lang="en-US" sz="3600" dirty="0" err="1" smtClean="0"/>
              <a:t>amaliyotchilarini</a:t>
            </a:r>
            <a:r>
              <a:rPr lang="en-US" sz="3600" dirty="0" smtClean="0"/>
              <a:t> </a:t>
            </a:r>
            <a:r>
              <a:rPr lang="en-US" sz="3600" dirty="0" err="1" smtClean="0"/>
              <a:t>o’quv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jarayonini</a:t>
            </a:r>
            <a:r>
              <a:rPr lang="en-US" sz="3600" dirty="0" smtClean="0"/>
              <a:t> </a:t>
            </a:r>
            <a:r>
              <a:rPr lang="en-US" sz="3600" dirty="0" err="1" smtClean="0"/>
              <a:t>texnologiyalashtirishga</a:t>
            </a:r>
            <a:r>
              <a:rPr lang="en-US" sz="3600" dirty="0" smtClean="0"/>
              <a:t>, </a:t>
            </a:r>
            <a:r>
              <a:rPr lang="en-US" sz="3600" dirty="0" err="1" smtClean="0"/>
              <a:t>ya’ni</a:t>
            </a:r>
            <a:r>
              <a:rPr lang="en-US" sz="3600" dirty="0" smtClean="0"/>
              <a:t> </a:t>
            </a:r>
            <a:r>
              <a:rPr lang="en-US" sz="3600" dirty="0" err="1" smtClean="0"/>
              <a:t>o’qitishni</a:t>
            </a:r>
            <a:r>
              <a:rPr lang="en-US" sz="3600" dirty="0" smtClean="0"/>
              <a:t> </a:t>
            </a:r>
            <a:r>
              <a:rPr lang="en-US" sz="3600" dirty="0" err="1" smtClean="0"/>
              <a:t>ishlab-chiqarishga</a:t>
            </a:r>
            <a:r>
              <a:rPr lang="en-US" sz="3600" dirty="0" smtClean="0"/>
              <a:t> </a:t>
            </a:r>
            <a:r>
              <a:rPr lang="en-US" sz="3600" dirty="0" err="1" smtClean="0"/>
              <a:t>oid</a:t>
            </a:r>
            <a:r>
              <a:rPr lang="en-US" sz="3600" dirty="0" smtClean="0"/>
              <a:t> </a:t>
            </a:r>
            <a:r>
              <a:rPr lang="en-US" sz="3600" dirty="0" err="1" smtClean="0"/>
              <a:t>aniq</a:t>
            </a:r>
            <a:r>
              <a:rPr lang="en-US" sz="3600" dirty="0" smtClean="0"/>
              <a:t> </a:t>
            </a:r>
            <a:r>
              <a:rPr lang="en-US" sz="3600" dirty="0" err="1" smtClean="0"/>
              <a:t>kafolatlangan</a:t>
            </a:r>
            <a:r>
              <a:rPr lang="en-US" sz="3600" dirty="0" smtClean="0"/>
              <a:t> </a:t>
            </a:r>
            <a:r>
              <a:rPr lang="en-US" sz="3600" dirty="0" err="1" smtClean="0"/>
              <a:t>natija</a:t>
            </a:r>
            <a:r>
              <a:rPr lang="en-US" sz="3600" dirty="0" smtClean="0"/>
              <a:t> </a:t>
            </a:r>
            <a:r>
              <a:rPr lang="en-US" sz="3600" dirty="0" err="1" smtClean="0"/>
              <a:t>beradigan</a:t>
            </a:r>
            <a:r>
              <a:rPr lang="en-US" sz="3600" dirty="0" smtClean="0"/>
              <a:t> </a:t>
            </a:r>
            <a:r>
              <a:rPr lang="en-US" sz="3600" dirty="0" err="1" smtClean="0"/>
              <a:t>texnologik</a:t>
            </a:r>
            <a:r>
              <a:rPr lang="en-US" sz="3600" dirty="0" smtClean="0"/>
              <a:t> </a:t>
            </a:r>
            <a:r>
              <a:rPr lang="en-US" sz="3600" dirty="0" err="1" smtClean="0"/>
              <a:t>jarayonga</a:t>
            </a:r>
            <a:r>
              <a:rPr lang="en-US" sz="3600" dirty="0" smtClean="0"/>
              <a:t> </a:t>
            </a:r>
            <a:r>
              <a:rPr lang="en-US" sz="3600" dirty="0" err="1" smtClean="0"/>
              <a:t>aylantirishga</a:t>
            </a:r>
            <a:r>
              <a:rPr lang="en-US" sz="3600" dirty="0" smtClean="0"/>
              <a:t> </a:t>
            </a:r>
            <a:r>
              <a:rPr lang="en-US" sz="3600" dirty="0" err="1" smtClean="0"/>
              <a:t>urinib</a:t>
            </a:r>
            <a:r>
              <a:rPr lang="en-US" sz="3600" dirty="0" smtClean="0"/>
              <a:t> </a:t>
            </a:r>
            <a:r>
              <a:rPr lang="en-US" sz="3600" dirty="0" err="1" smtClean="0"/>
              <a:t>ko’rish</a:t>
            </a:r>
            <a:r>
              <a:rPr lang="en-US" sz="3600" dirty="0" smtClean="0"/>
              <a:t> </a:t>
            </a:r>
            <a:r>
              <a:rPr lang="en-US" sz="3600" dirty="0" err="1" smtClean="0"/>
              <a:t>mumkin</a:t>
            </a:r>
            <a:r>
              <a:rPr lang="en-US" sz="3600" dirty="0" smtClean="0"/>
              <a:t>, </a:t>
            </a:r>
            <a:r>
              <a:rPr lang="en-US" sz="3600" dirty="0" err="1" smtClean="0"/>
              <a:t>degan</a:t>
            </a:r>
            <a:r>
              <a:rPr lang="en-US" sz="3600" dirty="0" smtClean="0"/>
              <a:t> </a:t>
            </a:r>
            <a:r>
              <a:rPr lang="en-US" sz="3600" dirty="0" err="1" smtClean="0"/>
              <a:t>fikrga</a:t>
            </a:r>
            <a:r>
              <a:rPr lang="en-US" sz="3600" dirty="0" smtClean="0"/>
              <a:t> </a:t>
            </a:r>
            <a:r>
              <a:rPr lang="en-US" sz="3600" dirty="0" err="1" smtClean="0"/>
              <a:t>olib</a:t>
            </a:r>
            <a:r>
              <a:rPr lang="en-US" sz="3600" dirty="0" smtClean="0"/>
              <a:t> </a:t>
            </a:r>
            <a:r>
              <a:rPr lang="en-US" sz="3600" dirty="0" err="1" smtClean="0"/>
              <a:t>keldi</a:t>
            </a:r>
            <a:r>
              <a:rPr lang="en-US" sz="3600" dirty="0" smtClean="0"/>
              <a:t>. </a:t>
            </a:r>
            <a:r>
              <a:rPr lang="en-US" sz="3600" dirty="0" err="1" smtClean="0"/>
              <a:t>Bunday</a:t>
            </a:r>
            <a:r>
              <a:rPr lang="en-US" sz="3600" dirty="0" smtClean="0"/>
              <a:t> </a:t>
            </a:r>
            <a:r>
              <a:rPr lang="en-US" sz="3600" dirty="0" err="1" smtClean="0"/>
              <a:t>fikrning</a:t>
            </a:r>
            <a:r>
              <a:rPr lang="en-US" sz="3600" dirty="0" smtClean="0"/>
              <a:t> </a:t>
            </a:r>
            <a:r>
              <a:rPr lang="en-US" sz="3600" dirty="0" err="1" smtClean="0"/>
              <a:t>tug’ilishi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pedagogika</a:t>
            </a:r>
            <a:r>
              <a:rPr lang="en-US" sz="3600" dirty="0" smtClean="0"/>
              <a:t> </a:t>
            </a:r>
            <a:r>
              <a:rPr lang="en-US" sz="3600" dirty="0" err="1" smtClean="0"/>
              <a:t>fanida</a:t>
            </a:r>
            <a:r>
              <a:rPr lang="en-US" sz="3600" dirty="0" smtClean="0"/>
              <a:t> </a:t>
            </a:r>
            <a:r>
              <a:rPr lang="en-US" sz="3600" dirty="0" err="1" smtClean="0"/>
              <a:t>pedagogik</a:t>
            </a:r>
            <a:r>
              <a:rPr lang="en-US" sz="3600" dirty="0" smtClean="0"/>
              <a:t> </a:t>
            </a:r>
            <a:r>
              <a:rPr lang="en-US" sz="3600" dirty="0" err="1" smtClean="0"/>
              <a:t>texnologiya</a:t>
            </a:r>
            <a:r>
              <a:rPr lang="en-US" sz="3600" dirty="0" smtClean="0"/>
              <a:t> </a:t>
            </a:r>
            <a:r>
              <a:rPr lang="en-US" sz="3600" dirty="0" err="1" smtClean="0"/>
              <a:t>yo’nalishini</a:t>
            </a:r>
            <a:r>
              <a:rPr lang="en-US" sz="3600" dirty="0" smtClean="0"/>
              <a:t> </a:t>
            </a:r>
            <a:r>
              <a:rPr lang="en-US" sz="3600" dirty="0" err="1" smtClean="0"/>
              <a:t>yuzaga</a:t>
            </a:r>
            <a:r>
              <a:rPr lang="en-US" sz="3600" dirty="0" smtClean="0"/>
              <a:t> </a:t>
            </a:r>
            <a:r>
              <a:rPr lang="en-US" sz="3600" dirty="0" err="1" smtClean="0"/>
              <a:t>keltirdi</a:t>
            </a:r>
            <a:r>
              <a:rPr lang="en-US" sz="3600" dirty="0" smtClean="0"/>
              <a:t>.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037" y="1296762"/>
            <a:ext cx="76295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200" y="58057"/>
            <a:ext cx="1178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 smtClean="0"/>
              <a:t>pedagogik</a:t>
            </a:r>
            <a:r>
              <a:rPr lang="en-US" b="1" dirty="0" smtClean="0"/>
              <a:t> </a:t>
            </a:r>
            <a:r>
              <a:rPr lang="en-US" b="1" dirty="0" err="1" smtClean="0"/>
              <a:t>texnologiyalardan</a:t>
            </a:r>
            <a:r>
              <a:rPr lang="en-US" b="1" dirty="0" smtClean="0"/>
              <a:t> </a:t>
            </a:r>
            <a:r>
              <a:rPr lang="en-US" b="1" dirty="0" err="1" smtClean="0"/>
              <a:t>foydalanishga</a:t>
            </a:r>
            <a:r>
              <a:rPr lang="en-US" b="1" dirty="0" smtClean="0"/>
              <a:t> </a:t>
            </a:r>
            <a:r>
              <a:rPr lang="en-US" b="1" dirty="0" err="1" smtClean="0"/>
              <a:t>e’tibor</a:t>
            </a:r>
            <a:r>
              <a:rPr lang="en-US" b="1" dirty="0" smtClean="0"/>
              <a:t> </a:t>
            </a:r>
            <a:r>
              <a:rPr lang="en-US" b="1" dirty="0" err="1" smtClean="0"/>
              <a:t>berilayotganining</a:t>
            </a:r>
            <a:r>
              <a:rPr lang="en-US" b="1" dirty="0" smtClean="0"/>
              <a:t> </a:t>
            </a:r>
            <a:r>
              <a:rPr lang="en-US" b="1" dirty="0" err="1" smtClean="0"/>
              <a:t>asosiy</a:t>
            </a:r>
            <a:r>
              <a:rPr lang="en-US" b="1" dirty="0" smtClean="0"/>
              <a:t> </a:t>
            </a:r>
            <a:r>
              <a:rPr lang="en-US" b="1" dirty="0" err="1" smtClean="0"/>
              <a:t>sabablari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0" y="1567543"/>
            <a:ext cx="11785600" cy="50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pedagogik</a:t>
            </a:r>
            <a:r>
              <a:rPr lang="en-US" sz="3200" dirty="0" smtClean="0"/>
              <a:t> </a:t>
            </a:r>
            <a:r>
              <a:rPr lang="en-US" sz="3200" dirty="0" err="1" smtClean="0"/>
              <a:t>texnologiyalar</a:t>
            </a:r>
            <a:r>
              <a:rPr lang="en-US" sz="3200" dirty="0" smtClean="0"/>
              <a:t> </a:t>
            </a:r>
            <a:r>
              <a:rPr lang="en-US" sz="3200" dirty="0" err="1" smtClean="0"/>
              <a:t>o’quv-tarbiya</a:t>
            </a:r>
            <a:r>
              <a:rPr lang="en-US" sz="3200" dirty="0" smtClean="0"/>
              <a:t> </a:t>
            </a:r>
            <a:r>
              <a:rPr lang="en-US" sz="3200" dirty="0" err="1" smtClean="0"/>
              <a:t>jarayoniga</a:t>
            </a:r>
            <a:r>
              <a:rPr lang="en-US" sz="3200" dirty="0" smtClean="0"/>
              <a:t> </a:t>
            </a:r>
            <a:r>
              <a:rPr lang="en-US" sz="3200" dirty="0" err="1" smtClean="0"/>
              <a:t>tizimli</a:t>
            </a:r>
            <a:r>
              <a:rPr lang="en-US" sz="3200" dirty="0" smtClean="0"/>
              <a:t> </a:t>
            </a:r>
            <a:r>
              <a:rPr lang="en-US" sz="3200" dirty="0" err="1" smtClean="0"/>
              <a:t>faoliyat</a:t>
            </a:r>
            <a:r>
              <a:rPr lang="en-US" sz="3200" dirty="0" smtClean="0"/>
              <a:t> </a:t>
            </a:r>
            <a:r>
              <a:rPr lang="en-US" sz="3200" dirty="0" err="1" smtClean="0"/>
              <a:t>yondashuvini</a:t>
            </a:r>
            <a:r>
              <a:rPr lang="en-US" sz="3200" dirty="0" smtClean="0"/>
              <a:t> </a:t>
            </a:r>
            <a:r>
              <a:rPr lang="en-US" sz="3200" dirty="0" err="1" smtClean="0"/>
              <a:t>keng</a:t>
            </a:r>
            <a:r>
              <a:rPr lang="en-US" sz="3200" dirty="0" smtClean="0"/>
              <a:t> </a:t>
            </a:r>
            <a:r>
              <a:rPr lang="en-US" sz="3200" dirty="0" err="1" smtClean="0"/>
              <a:t>joriy</a:t>
            </a:r>
            <a:r>
              <a:rPr lang="en-US" sz="3200" dirty="0" smtClean="0"/>
              <a:t> </a:t>
            </a:r>
            <a:r>
              <a:rPr lang="en-US" sz="3200" dirty="0" err="1" smtClean="0"/>
              <a:t>etish</a:t>
            </a:r>
            <a:r>
              <a:rPr lang="en-US" sz="3200" dirty="0" smtClean="0"/>
              <a:t> </a:t>
            </a:r>
            <a:r>
              <a:rPr lang="en-US" sz="3200" dirty="0" err="1" smtClean="0"/>
              <a:t>imkoniyatini</a:t>
            </a:r>
            <a:r>
              <a:rPr lang="en-US" sz="3200" dirty="0" smtClean="0"/>
              <a:t> </a:t>
            </a:r>
            <a:r>
              <a:rPr lang="en-US" sz="3200" dirty="0" err="1" smtClean="0"/>
              <a:t>beradi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 err="1" smtClean="0"/>
              <a:t>pedagogik</a:t>
            </a:r>
            <a:r>
              <a:rPr lang="en-US" sz="3200" dirty="0" smtClean="0"/>
              <a:t> </a:t>
            </a:r>
            <a:r>
              <a:rPr lang="en-US" sz="3200" dirty="0" err="1" smtClean="0"/>
              <a:t>texnologiya</a:t>
            </a:r>
            <a:r>
              <a:rPr lang="en-US" sz="3200" dirty="0" smtClean="0"/>
              <a:t> </a:t>
            </a:r>
            <a:r>
              <a:rPr lang="en-US" sz="3200" dirty="0" err="1" smtClean="0"/>
              <a:t>o’qituvchini</a:t>
            </a:r>
            <a:r>
              <a:rPr lang="en-US" sz="3200" dirty="0" smtClean="0"/>
              <a:t> </a:t>
            </a:r>
            <a:r>
              <a:rPr lang="en-US" sz="3200" dirty="0" err="1" smtClean="0"/>
              <a:t>ta’lim-tarbiya</a:t>
            </a:r>
            <a:r>
              <a:rPr lang="en-US" sz="3200" dirty="0" smtClean="0"/>
              <a:t> </a:t>
            </a:r>
            <a:r>
              <a:rPr lang="en-US" sz="3200" dirty="0" err="1" smtClean="0"/>
              <a:t>jarayonining</a:t>
            </a:r>
            <a:r>
              <a:rPr lang="en-US" sz="3200" dirty="0" smtClean="0"/>
              <a:t> </a:t>
            </a:r>
            <a:r>
              <a:rPr lang="en-US" sz="3200" dirty="0" err="1" smtClean="0"/>
              <a:t>maqsadlaridan</a:t>
            </a:r>
            <a:r>
              <a:rPr lang="en-US" sz="3200" dirty="0" smtClean="0"/>
              <a:t> </a:t>
            </a:r>
            <a:r>
              <a:rPr lang="en-US" sz="3200" dirty="0" err="1" smtClean="0"/>
              <a:t>boshlab</a:t>
            </a:r>
            <a:r>
              <a:rPr lang="en-US" sz="3200" dirty="0" smtClean="0"/>
              <a:t>, </a:t>
            </a:r>
            <a:r>
              <a:rPr lang="en-US" sz="3200" dirty="0" err="1" smtClean="0"/>
              <a:t>tashxis</a:t>
            </a:r>
            <a:r>
              <a:rPr lang="en-US" sz="3200" dirty="0" smtClean="0"/>
              <a:t> </a:t>
            </a:r>
            <a:r>
              <a:rPr lang="en-US" sz="3200" dirty="0" err="1" smtClean="0"/>
              <a:t>tizimini</a:t>
            </a:r>
            <a:r>
              <a:rPr lang="en-US" sz="3200" dirty="0" smtClean="0"/>
              <a:t> </a:t>
            </a:r>
            <a:r>
              <a:rPr lang="en-US" sz="3200" dirty="0" err="1" smtClean="0"/>
              <a:t>tuzish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bu</a:t>
            </a:r>
            <a:r>
              <a:rPr lang="en-US" sz="3200" dirty="0" smtClean="0"/>
              <a:t> </a:t>
            </a:r>
            <a:r>
              <a:rPr lang="en-US" sz="3200" dirty="0" err="1" smtClean="0"/>
              <a:t>jarayon</a:t>
            </a:r>
            <a:r>
              <a:rPr lang="en-US" sz="3200" dirty="0" smtClean="0"/>
              <a:t> </a:t>
            </a:r>
            <a:r>
              <a:rPr lang="en-US" sz="3200" dirty="0" err="1" smtClean="0"/>
              <a:t>kechishini</a:t>
            </a:r>
            <a:r>
              <a:rPr lang="en-US" sz="3200" dirty="0" smtClean="0"/>
              <a:t> </a:t>
            </a:r>
            <a:r>
              <a:rPr lang="en-US" sz="3200" dirty="0" err="1" smtClean="0"/>
              <a:t>nazorat</a:t>
            </a:r>
            <a:r>
              <a:rPr lang="en-US" sz="3200" dirty="0" smtClean="0"/>
              <a:t> </a:t>
            </a:r>
            <a:r>
              <a:rPr lang="en-US" sz="3200" dirty="0" err="1" smtClean="0"/>
              <a:t>qilishgacha</a:t>
            </a:r>
            <a:r>
              <a:rPr lang="en-US" sz="3200" dirty="0" smtClean="0"/>
              <a:t> </a:t>
            </a:r>
            <a:r>
              <a:rPr lang="en-US" sz="3200" dirty="0" err="1" smtClean="0"/>
              <a:t>bo’lgan</a:t>
            </a:r>
            <a:r>
              <a:rPr lang="en-US" sz="3200" dirty="0" smtClean="0"/>
              <a:t> </a:t>
            </a:r>
            <a:r>
              <a:rPr lang="en-US" sz="3200" dirty="0" err="1" smtClean="0"/>
              <a:t>texnologik</a:t>
            </a:r>
            <a:r>
              <a:rPr lang="en-US" sz="3200" dirty="0" smtClean="0"/>
              <a:t> </a:t>
            </a:r>
            <a:r>
              <a:rPr lang="en-US" sz="3200" dirty="0" err="1" smtClean="0"/>
              <a:t>zanjirni</a:t>
            </a:r>
            <a:r>
              <a:rPr lang="en-US" sz="3200" dirty="0" smtClean="0"/>
              <a:t> </a:t>
            </a:r>
            <a:r>
              <a:rPr lang="en-US" sz="3200" dirty="0" err="1" smtClean="0"/>
              <a:t>oldindan</a:t>
            </a:r>
            <a:r>
              <a:rPr lang="en-US" sz="3200" dirty="0" smtClean="0"/>
              <a:t> </a:t>
            </a:r>
            <a:r>
              <a:rPr lang="en-US" sz="3200" dirty="0" err="1" smtClean="0"/>
              <a:t>loyihalashtirib</a:t>
            </a:r>
            <a:r>
              <a:rPr lang="en-US" sz="3200" dirty="0" smtClean="0"/>
              <a:t> </a:t>
            </a:r>
            <a:r>
              <a:rPr lang="en-US" sz="3200" dirty="0" err="1" smtClean="0"/>
              <a:t>olishga</a:t>
            </a:r>
            <a:r>
              <a:rPr lang="en-US" sz="3200" dirty="0" smtClean="0"/>
              <a:t> </a:t>
            </a:r>
            <a:r>
              <a:rPr lang="en-US" sz="3200" dirty="0" err="1" smtClean="0"/>
              <a:t>undaydi</a:t>
            </a:r>
            <a:r>
              <a:rPr lang="en-US" sz="3200" dirty="0" smtClean="0"/>
              <a:t>;</a:t>
            </a:r>
          </a:p>
          <a:p>
            <a:pPr marL="0" indent="0">
              <a:buNone/>
            </a:pPr>
            <a:r>
              <a:rPr lang="en-US" sz="3200" dirty="0" err="1" smtClean="0"/>
              <a:t>Pedagogik</a:t>
            </a:r>
            <a:r>
              <a:rPr lang="en-US" sz="3200" dirty="0" smtClean="0"/>
              <a:t> </a:t>
            </a:r>
            <a:r>
              <a:rPr lang="en-US" sz="3200" dirty="0" err="1" smtClean="0"/>
              <a:t>texnologiya</a:t>
            </a:r>
            <a:r>
              <a:rPr lang="en-US" sz="3200" dirty="0" smtClean="0"/>
              <a:t> </a:t>
            </a:r>
            <a:r>
              <a:rPr lang="en-US" sz="3200" dirty="0" err="1" smtClean="0"/>
              <a:t>asosida</a:t>
            </a:r>
            <a:r>
              <a:rPr lang="en-US" sz="3200" dirty="0" smtClean="0"/>
              <a:t> </a:t>
            </a:r>
            <a:r>
              <a:rPr lang="en-US" sz="3200" dirty="0" err="1" smtClean="0"/>
              <a:t>o’tkazilgan</a:t>
            </a:r>
            <a:r>
              <a:rPr lang="en-US" sz="3200" dirty="0" smtClean="0"/>
              <a:t> </a:t>
            </a:r>
            <a:r>
              <a:rPr lang="en-US" sz="3200" dirty="0" err="1" smtClean="0"/>
              <a:t>mashg’ulotlar</a:t>
            </a:r>
            <a:r>
              <a:rPr lang="en-US" sz="3200" dirty="0" smtClean="0"/>
              <a:t> </a:t>
            </a:r>
            <a:r>
              <a:rPr lang="en-US" sz="3200" dirty="0" err="1" smtClean="0"/>
              <a:t>yoshlarning</a:t>
            </a:r>
            <a:r>
              <a:rPr lang="en-US" sz="3200" dirty="0" smtClean="0"/>
              <a:t> </a:t>
            </a:r>
            <a:r>
              <a:rPr lang="en-US" sz="3200" dirty="0" err="1" smtClean="0"/>
              <a:t>muhim</a:t>
            </a:r>
            <a:r>
              <a:rPr lang="en-US" sz="3200" dirty="0" smtClean="0"/>
              <a:t> </a:t>
            </a:r>
            <a:r>
              <a:rPr lang="en-US" sz="3200" dirty="0" err="1"/>
              <a:t>h</a:t>
            </a:r>
            <a:r>
              <a:rPr lang="en-US" sz="3200" dirty="0" err="1" smtClean="0"/>
              <a:t>ayotiy</a:t>
            </a:r>
            <a:r>
              <a:rPr lang="en-US" sz="3200" dirty="0" smtClean="0"/>
              <a:t> </a:t>
            </a:r>
            <a:r>
              <a:rPr lang="en-US" sz="3200" dirty="0" err="1" smtClean="0"/>
              <a:t>yutuq</a:t>
            </a:r>
            <a:r>
              <a:rPr lang="en-US" sz="3200" dirty="0" smtClean="0"/>
              <a:t> </a:t>
            </a:r>
            <a:r>
              <a:rPr lang="en-US" sz="3200" dirty="0" err="1" smtClean="0"/>
              <a:t>va</a:t>
            </a:r>
            <a:r>
              <a:rPr lang="en-US" sz="3200" dirty="0" smtClean="0"/>
              <a:t> </a:t>
            </a:r>
            <a:r>
              <a:rPr lang="en-US" sz="3200" dirty="0" err="1" smtClean="0"/>
              <a:t>muammolariga</a:t>
            </a:r>
            <a:r>
              <a:rPr lang="en-US" sz="3200" dirty="0" smtClean="0"/>
              <a:t> </a:t>
            </a:r>
            <a:r>
              <a:rPr lang="en-US" sz="3200" dirty="0" err="1" smtClean="0"/>
              <a:t>o’z</a:t>
            </a:r>
            <a:r>
              <a:rPr lang="en-US" sz="3200" dirty="0" smtClean="0"/>
              <a:t> </a:t>
            </a:r>
            <a:r>
              <a:rPr lang="en-US" sz="3200" dirty="0" err="1" smtClean="0"/>
              <a:t>munosabatlarini</a:t>
            </a:r>
            <a:r>
              <a:rPr lang="en-US" sz="3200" dirty="0" smtClean="0"/>
              <a:t> </a:t>
            </a:r>
            <a:r>
              <a:rPr lang="en-US" sz="3200" dirty="0" err="1" smtClean="0"/>
              <a:t>bildirishlariga</a:t>
            </a:r>
            <a:r>
              <a:rPr lang="en-US" sz="3200" dirty="0" smtClean="0"/>
              <a:t> </a:t>
            </a:r>
            <a:r>
              <a:rPr lang="en-US" sz="3200" dirty="0" err="1" smtClean="0"/>
              <a:t>intilishlarini</a:t>
            </a:r>
            <a:r>
              <a:rPr lang="en-US" sz="3200" dirty="0" smtClean="0"/>
              <a:t> </a:t>
            </a:r>
            <a:r>
              <a:rPr lang="en-US" sz="3200" dirty="0" err="1" smtClean="0"/>
              <a:t>qondirib</a:t>
            </a:r>
            <a:r>
              <a:rPr lang="en-US" sz="3200" dirty="0" smtClean="0"/>
              <a:t>, </a:t>
            </a:r>
            <a:r>
              <a:rPr lang="en-US" sz="3200" dirty="0" err="1" smtClean="0"/>
              <a:t>ularni</a:t>
            </a:r>
            <a:r>
              <a:rPr lang="en-US" sz="3200" dirty="0" smtClean="0"/>
              <a:t> </a:t>
            </a:r>
            <a:r>
              <a:rPr lang="en-US" sz="3200" dirty="0" err="1" smtClean="0"/>
              <a:t>fikrlashga</a:t>
            </a:r>
            <a:r>
              <a:rPr lang="en-US" sz="3200" dirty="0" smtClean="0"/>
              <a:t>, </a:t>
            </a:r>
            <a:r>
              <a:rPr lang="en-US" sz="3200" dirty="0" err="1" smtClean="0"/>
              <a:t>o’z</a:t>
            </a:r>
            <a:r>
              <a:rPr lang="en-US" sz="3200" dirty="0" smtClean="0"/>
              <a:t> </a:t>
            </a:r>
            <a:r>
              <a:rPr lang="en-US" sz="3200" dirty="0" err="1" smtClean="0"/>
              <a:t>nuqtai</a:t>
            </a:r>
            <a:r>
              <a:rPr lang="en-US" sz="3200" dirty="0" smtClean="0"/>
              <a:t> </a:t>
            </a:r>
            <a:r>
              <a:rPr lang="en-US" sz="3200" dirty="0" err="1" smtClean="0"/>
              <a:t>nazarlarini</a:t>
            </a:r>
            <a:r>
              <a:rPr lang="en-US" sz="3200" dirty="0" smtClean="0"/>
              <a:t> </a:t>
            </a:r>
            <a:r>
              <a:rPr lang="en-US" sz="3200" dirty="0" err="1" smtClean="0"/>
              <a:t>asoslashga</a:t>
            </a:r>
            <a:r>
              <a:rPr lang="en-US" sz="3200" dirty="0" smtClean="0"/>
              <a:t> </a:t>
            </a:r>
            <a:r>
              <a:rPr lang="en-US" sz="3200" dirty="0" err="1" smtClean="0"/>
              <a:t>imkoniyat</a:t>
            </a:r>
            <a:r>
              <a:rPr lang="en-US" sz="3200" dirty="0" smtClean="0"/>
              <a:t> </a:t>
            </a:r>
            <a:r>
              <a:rPr lang="en-US" sz="3200" dirty="0" err="1" smtClean="0"/>
              <a:t>yaratadi</a:t>
            </a:r>
            <a:r>
              <a:rPr lang="en-US" sz="3200" dirty="0" smtClean="0"/>
              <a:t>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880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773" y="446767"/>
            <a:ext cx="11549256" cy="6128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5400" dirty="0" err="1" smtClean="0"/>
              <a:t>O’quv</a:t>
            </a:r>
            <a:r>
              <a:rPr lang="en-US" sz="5400" dirty="0" smtClean="0"/>
              <a:t> </a:t>
            </a:r>
            <a:r>
              <a:rPr lang="en-US" sz="5400" dirty="0" err="1" smtClean="0"/>
              <a:t>jarayonidagi</a:t>
            </a:r>
            <a:r>
              <a:rPr lang="en-US" sz="5400" dirty="0" smtClean="0"/>
              <a:t> </a:t>
            </a:r>
            <a:r>
              <a:rPr lang="en-US" sz="5400" dirty="0" err="1" smtClean="0"/>
              <a:t>pedagogik</a:t>
            </a:r>
            <a:r>
              <a:rPr lang="en-US" sz="5400" dirty="0" smtClean="0"/>
              <a:t> </a:t>
            </a:r>
            <a:r>
              <a:rPr lang="en-US" sz="5400" dirty="0" err="1" smtClean="0"/>
              <a:t>texnologiya</a:t>
            </a:r>
            <a:r>
              <a:rPr lang="en-US" sz="5400" dirty="0" smtClean="0"/>
              <a:t> - </a:t>
            </a:r>
            <a:r>
              <a:rPr lang="en-US" sz="5400" dirty="0" err="1" smtClean="0"/>
              <a:t>bu</a:t>
            </a:r>
            <a:r>
              <a:rPr lang="en-US" sz="5400" dirty="0" smtClean="0"/>
              <a:t> </a:t>
            </a:r>
            <a:r>
              <a:rPr lang="en-US" sz="5400" dirty="0" err="1" smtClean="0"/>
              <a:t>aniq</a:t>
            </a:r>
            <a:r>
              <a:rPr lang="en-US" sz="5400" dirty="0" smtClean="0"/>
              <a:t> </a:t>
            </a:r>
            <a:r>
              <a:rPr lang="en-US" sz="5400" dirty="0" err="1" smtClean="0"/>
              <a:t>ketma-ketlshdagi</a:t>
            </a:r>
            <a:r>
              <a:rPr lang="en-US" sz="5400" dirty="0" smtClean="0"/>
              <a:t> </a:t>
            </a:r>
            <a:r>
              <a:rPr lang="en-US" sz="5400" dirty="0" err="1" smtClean="0"/>
              <a:t>yaxlit</a:t>
            </a:r>
            <a:r>
              <a:rPr lang="en-US" sz="5400" dirty="0" smtClean="0"/>
              <a:t> </a:t>
            </a:r>
            <a:r>
              <a:rPr lang="en-US" sz="5400" dirty="0" err="1" smtClean="0"/>
              <a:t>jarayon</a:t>
            </a:r>
            <a:r>
              <a:rPr lang="en-US" sz="5400" dirty="0" smtClean="0"/>
              <a:t> </a:t>
            </a:r>
            <a:r>
              <a:rPr lang="en-US" sz="5400" dirty="0" err="1" smtClean="0"/>
              <a:t>bo’lib</a:t>
            </a:r>
            <a:r>
              <a:rPr lang="en-US" sz="5400" dirty="0" smtClean="0"/>
              <a:t>, u </a:t>
            </a:r>
            <a:r>
              <a:rPr lang="en-US" sz="5400" dirty="0" err="1" smtClean="0"/>
              <a:t>talabaning</a:t>
            </a:r>
            <a:r>
              <a:rPr lang="en-US" sz="5400" dirty="0" smtClean="0"/>
              <a:t> </a:t>
            </a:r>
            <a:r>
              <a:rPr lang="en-US" sz="5400" dirty="0" err="1" smtClean="0"/>
              <a:t>ehtiyojidan</a:t>
            </a:r>
            <a:r>
              <a:rPr lang="en-US" sz="5400" dirty="0" smtClean="0"/>
              <a:t> </a:t>
            </a:r>
            <a:r>
              <a:rPr lang="en-US" sz="5400" dirty="0" err="1" smtClean="0"/>
              <a:t>kelib</a:t>
            </a:r>
            <a:r>
              <a:rPr lang="en-US" sz="5400" dirty="0" smtClean="0"/>
              <a:t> </a:t>
            </a:r>
            <a:r>
              <a:rPr lang="en-US" sz="5400" dirty="0" err="1" smtClean="0"/>
              <a:t>chiqqan</a:t>
            </a:r>
            <a:r>
              <a:rPr lang="en-US" sz="5400" dirty="0" smtClean="0"/>
              <a:t> </a:t>
            </a:r>
            <a:r>
              <a:rPr lang="en-US" sz="5400" dirty="0" err="1" smtClean="0"/>
              <a:t>holda</a:t>
            </a:r>
            <a:r>
              <a:rPr lang="en-US" sz="5400" dirty="0" smtClean="0"/>
              <a:t> </a:t>
            </a:r>
            <a:r>
              <a:rPr lang="en-US" sz="5400" dirty="0" err="1" smtClean="0"/>
              <a:t>bir</a:t>
            </a:r>
            <a:r>
              <a:rPr lang="en-US" sz="5400" dirty="0" smtClean="0"/>
              <a:t> </a:t>
            </a:r>
            <a:r>
              <a:rPr lang="en-US" sz="5400" dirty="0" err="1" smtClean="0"/>
              <a:t>maqsadga</a:t>
            </a:r>
            <a:r>
              <a:rPr lang="en-US" sz="5400" dirty="0" smtClean="0"/>
              <a:t> </a:t>
            </a:r>
            <a:r>
              <a:rPr lang="en-US" sz="5400" dirty="0" err="1" smtClean="0"/>
              <a:t>yo’naltirilgan</a:t>
            </a:r>
            <a:r>
              <a:rPr lang="en-US" sz="5400" dirty="0" smtClean="0"/>
              <a:t>, </a:t>
            </a:r>
            <a:r>
              <a:rPr lang="en-US" sz="5400" dirty="0" err="1" smtClean="0"/>
              <a:t>oldindan</a:t>
            </a:r>
            <a:r>
              <a:rPr lang="en-US" sz="5400" dirty="0" smtClean="0"/>
              <a:t> </a:t>
            </a:r>
            <a:r>
              <a:rPr lang="en-US" sz="5400" dirty="0" err="1" smtClean="0"/>
              <a:t>puxta</a:t>
            </a:r>
            <a:r>
              <a:rPr lang="en-US" sz="5400" dirty="0" smtClean="0"/>
              <a:t> </a:t>
            </a:r>
            <a:r>
              <a:rPr lang="en-US" sz="5400" dirty="0" err="1" smtClean="0"/>
              <a:t>loyihalashtirshgan</a:t>
            </a:r>
            <a:r>
              <a:rPr lang="en-US" sz="5400" dirty="0" smtClean="0"/>
              <a:t> </a:t>
            </a:r>
            <a:r>
              <a:rPr lang="en-US" sz="5400" dirty="0" err="1" smtClean="0"/>
              <a:t>va</a:t>
            </a:r>
            <a:r>
              <a:rPr lang="en-US" sz="5400" dirty="0" smtClean="0"/>
              <a:t> </a:t>
            </a:r>
            <a:r>
              <a:rPr lang="en-US" sz="5400" dirty="0" err="1" smtClean="0"/>
              <a:t>kafolatlangan</a:t>
            </a:r>
            <a:r>
              <a:rPr lang="en-US" sz="5400" dirty="0" smtClean="0"/>
              <a:t> </a:t>
            </a:r>
            <a:r>
              <a:rPr lang="en-US" sz="5400" dirty="0" err="1" smtClean="0"/>
              <a:t>natija</a:t>
            </a:r>
            <a:r>
              <a:rPr lang="en-US" sz="5400" dirty="0" smtClean="0"/>
              <a:t> </a:t>
            </a:r>
            <a:r>
              <a:rPr lang="en-US" sz="5400" dirty="0" err="1" smtClean="0"/>
              <a:t>berishiga</a:t>
            </a:r>
            <a:r>
              <a:rPr lang="en-US" sz="5400" dirty="0" smtClean="0"/>
              <a:t> </a:t>
            </a:r>
            <a:r>
              <a:rPr lang="en-US" sz="5400" dirty="0" err="1"/>
              <a:t>q</a:t>
            </a:r>
            <a:r>
              <a:rPr lang="en-US" sz="5400" dirty="0" err="1" smtClean="0"/>
              <a:t>aratilgan</a:t>
            </a:r>
            <a:r>
              <a:rPr lang="en-US" sz="5400" dirty="0" smtClean="0"/>
              <a:t> </a:t>
            </a:r>
            <a:r>
              <a:rPr lang="en-US" sz="5400" dirty="0" err="1" smtClean="0"/>
              <a:t>pedagogik</a:t>
            </a:r>
            <a:r>
              <a:rPr lang="en-US" sz="5400" dirty="0" smtClean="0"/>
              <a:t> </a:t>
            </a:r>
            <a:r>
              <a:rPr lang="en-US" sz="5400" dirty="0" err="1" smtClean="0"/>
              <a:t>jarayondir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8785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898" y="177420"/>
            <a:ext cx="11878101" cy="65509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000" dirty="0" err="1" smtClean="0"/>
              <a:t>O’qituvchi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talabaning</a:t>
            </a:r>
            <a:r>
              <a:rPr lang="en-US" sz="4000" dirty="0" smtClean="0"/>
              <a:t> </a:t>
            </a:r>
            <a:r>
              <a:rPr lang="en-US" sz="4000" dirty="0" err="1" smtClean="0"/>
              <a:t>maqsaddan</a:t>
            </a:r>
            <a:r>
              <a:rPr lang="en-US" sz="4000" dirty="0" smtClean="0"/>
              <a:t> </a:t>
            </a:r>
            <a:r>
              <a:rPr lang="en-US" sz="4000" dirty="0" err="1" smtClean="0"/>
              <a:t>natijaga</a:t>
            </a:r>
            <a:r>
              <a:rPr lang="en-US" sz="4000" dirty="0" smtClean="0"/>
              <a:t> </a:t>
            </a:r>
            <a:r>
              <a:rPr lang="en-US" sz="4000" dirty="0" err="1" smtClean="0"/>
              <a:t>erishishida</a:t>
            </a:r>
            <a:r>
              <a:rPr lang="en-US" sz="4000" dirty="0" smtClean="0"/>
              <a:t> </a:t>
            </a:r>
            <a:r>
              <a:rPr lang="en-US" sz="4000" dirty="0" err="1" smtClean="0"/>
              <a:t>qanday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texnologiyani</a:t>
            </a:r>
            <a:r>
              <a:rPr lang="en-US" sz="4000" dirty="0" smtClean="0"/>
              <a:t> </a:t>
            </a:r>
            <a:r>
              <a:rPr lang="en-US" sz="4000" dirty="0" err="1" smtClean="0"/>
              <a:t>tanlashlari</a:t>
            </a:r>
            <a:r>
              <a:rPr lang="en-US" sz="4000" dirty="0" smtClean="0"/>
              <a:t> </a:t>
            </a:r>
            <a:r>
              <a:rPr lang="en-US" sz="4000" dirty="0" err="1" smtClean="0"/>
              <a:t>ular</a:t>
            </a:r>
            <a:r>
              <a:rPr lang="en-US" sz="4000" dirty="0" smtClean="0"/>
              <a:t> </a:t>
            </a:r>
            <a:r>
              <a:rPr lang="en-US" sz="4000" dirty="0" err="1" smtClean="0"/>
              <a:t>ixtiyorida</a:t>
            </a:r>
            <a:r>
              <a:rPr lang="en-US" sz="4000" dirty="0" smtClean="0"/>
              <a:t>, </a:t>
            </a:r>
            <a:r>
              <a:rPr lang="en-US" sz="4000" dirty="0" err="1" smtClean="0"/>
              <a:t>chunki</a:t>
            </a:r>
            <a:r>
              <a:rPr lang="en-US" sz="4000" dirty="0" smtClean="0"/>
              <a:t> </a:t>
            </a:r>
            <a:r>
              <a:rPr lang="en-US" sz="4000" dirty="0" err="1" smtClean="0"/>
              <a:t>har</a:t>
            </a:r>
            <a:r>
              <a:rPr lang="en-US" sz="4000" dirty="0" smtClean="0"/>
              <a:t> </a:t>
            </a:r>
            <a:r>
              <a:rPr lang="en-US" sz="4000" dirty="0" err="1" smtClean="0"/>
              <a:t>ikkala</a:t>
            </a:r>
            <a:r>
              <a:rPr lang="en-US" sz="4000" dirty="0" smtClean="0"/>
              <a:t> </a:t>
            </a:r>
            <a:r>
              <a:rPr lang="en-US" sz="4000" dirty="0" err="1" smtClean="0"/>
              <a:t>tomonning</a:t>
            </a:r>
            <a:r>
              <a:rPr lang="en-US" sz="4000" dirty="0" smtClean="0"/>
              <a:t> </a:t>
            </a:r>
            <a:r>
              <a:rPr lang="en-US" sz="4000" dirty="0" err="1" smtClean="0"/>
              <a:t>asosiy</a:t>
            </a:r>
            <a:r>
              <a:rPr lang="en-US" sz="4000" dirty="0" smtClean="0"/>
              <a:t> </a:t>
            </a:r>
            <a:r>
              <a:rPr lang="en-US" sz="4000" dirty="0" err="1" smtClean="0"/>
              <a:t>maqsadi</a:t>
            </a:r>
            <a:r>
              <a:rPr lang="en-US" sz="4000" dirty="0" smtClean="0"/>
              <a:t> </a:t>
            </a:r>
            <a:r>
              <a:rPr lang="en-US" sz="4000" dirty="0" err="1" smtClean="0"/>
              <a:t>aniq</a:t>
            </a:r>
            <a:r>
              <a:rPr lang="en-US" sz="4000" dirty="0" smtClean="0"/>
              <a:t> </a:t>
            </a:r>
            <a:r>
              <a:rPr lang="en-US" sz="4000" dirty="0" err="1" smtClean="0"/>
              <a:t>natijaga</a:t>
            </a:r>
            <a:r>
              <a:rPr lang="en-US" sz="4000" dirty="0" smtClean="0"/>
              <a:t> </a:t>
            </a:r>
            <a:r>
              <a:rPr lang="en-US" sz="4000" dirty="0" err="1" smtClean="0"/>
              <a:t>erishishga</a:t>
            </a:r>
            <a:r>
              <a:rPr lang="en-US" sz="4000" dirty="0" smtClean="0"/>
              <a:t> </a:t>
            </a:r>
            <a:r>
              <a:rPr lang="en-US" sz="4000" dirty="0" err="1" smtClean="0"/>
              <a:t>qaratilgan</a:t>
            </a:r>
            <a:r>
              <a:rPr lang="en-US" sz="4000" dirty="0" smtClean="0"/>
              <a:t> </a:t>
            </a:r>
            <a:r>
              <a:rPr lang="en-US" sz="4000" dirty="0" err="1" smtClean="0"/>
              <a:t>bo’lib</a:t>
            </a:r>
            <a:r>
              <a:rPr lang="en-US" sz="4000" dirty="0" smtClean="0"/>
              <a:t>, </a:t>
            </a:r>
            <a:r>
              <a:rPr lang="en-US" sz="4000" dirty="0" err="1" smtClean="0"/>
              <a:t>bunda</a:t>
            </a:r>
            <a:r>
              <a:rPr lang="en-US" sz="4000" dirty="0" smtClean="0"/>
              <a:t> </a:t>
            </a:r>
            <a:r>
              <a:rPr lang="en-US" sz="4000" dirty="0" err="1" smtClean="0"/>
              <a:t>talabalarning</a:t>
            </a:r>
            <a:r>
              <a:rPr lang="en-US" sz="4000" dirty="0" smtClean="0"/>
              <a:t> </a:t>
            </a:r>
            <a:r>
              <a:rPr lang="en-US" sz="4000" dirty="0" err="1" smtClean="0"/>
              <a:t>bilim</a:t>
            </a:r>
            <a:r>
              <a:rPr lang="en-US" sz="4000" dirty="0" smtClean="0"/>
              <a:t> </a:t>
            </a:r>
            <a:r>
              <a:rPr lang="en-US" sz="4000" dirty="0" err="1" smtClean="0"/>
              <a:t>saviyasi</a:t>
            </a:r>
            <a:r>
              <a:rPr lang="en-US" sz="4000" dirty="0" smtClean="0"/>
              <a:t>, </a:t>
            </a:r>
            <a:r>
              <a:rPr lang="en-US" sz="4000" dirty="0" err="1" smtClean="0"/>
              <a:t>guruh</a:t>
            </a:r>
            <a:r>
              <a:rPr lang="en-US" sz="4000" dirty="0" smtClean="0"/>
              <a:t> </a:t>
            </a:r>
            <a:r>
              <a:rPr lang="en-US" sz="4000" dirty="0" err="1" smtClean="0"/>
              <a:t>xarakteri</a:t>
            </a:r>
            <a:r>
              <a:rPr lang="en-US" sz="4000" dirty="0" smtClean="0"/>
              <a:t>, </a:t>
            </a:r>
            <a:r>
              <a:rPr lang="en-US" sz="4000" dirty="0" err="1" smtClean="0"/>
              <a:t>sharoitga</a:t>
            </a:r>
            <a:r>
              <a:rPr lang="en-US" sz="4000" dirty="0" smtClean="0"/>
              <a:t> </a:t>
            </a:r>
            <a:r>
              <a:rPr lang="en-US" sz="4000" dirty="0" err="1" smtClean="0"/>
              <a:t>qarab</a:t>
            </a:r>
            <a:r>
              <a:rPr lang="en-US" sz="4000" dirty="0" smtClean="0"/>
              <a:t>, </a:t>
            </a:r>
            <a:r>
              <a:rPr lang="en-US" sz="4000" dirty="0" err="1" smtClean="0"/>
              <a:t>ishlatiladigan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</a:t>
            </a:r>
            <a:r>
              <a:rPr lang="en-US" sz="4000" dirty="0" smtClean="0"/>
              <a:t> </a:t>
            </a:r>
            <a:r>
              <a:rPr lang="en-US" sz="4000" dirty="0" err="1" smtClean="0"/>
              <a:t>tanlanadi</a:t>
            </a:r>
            <a:r>
              <a:rPr lang="en-US" sz="4000" dirty="0" smtClean="0"/>
              <a:t>.</a:t>
            </a:r>
          </a:p>
          <a:p>
            <a:pPr marL="0" indent="0" algn="just">
              <a:buNone/>
            </a:pPr>
            <a:r>
              <a:rPr lang="en-US" sz="4000" dirty="0" err="1" smtClean="0"/>
              <a:t>Masalan</a:t>
            </a:r>
            <a:r>
              <a:rPr lang="en-US" sz="4000" dirty="0" smtClean="0"/>
              <a:t>, </a:t>
            </a:r>
            <a:r>
              <a:rPr lang="en-US" sz="4000" dirty="0" err="1" smtClean="0"/>
              <a:t>natijaga</a:t>
            </a:r>
            <a:r>
              <a:rPr lang="en-US" sz="4000" dirty="0" smtClean="0"/>
              <a:t> </a:t>
            </a:r>
            <a:r>
              <a:rPr lang="en-US" sz="4000" dirty="0" err="1" smtClean="0"/>
              <a:t>erishish</a:t>
            </a:r>
            <a:r>
              <a:rPr lang="en-US" sz="4000" dirty="0" smtClean="0"/>
              <a:t> </a:t>
            </a:r>
            <a:r>
              <a:rPr lang="en-US" sz="4000" dirty="0" err="1" smtClean="0"/>
              <a:t>uchun</a:t>
            </a:r>
            <a:r>
              <a:rPr lang="en-US" sz="4000" dirty="0" smtClean="0"/>
              <a:t> </a:t>
            </a:r>
            <a:r>
              <a:rPr lang="en-US" sz="4000" dirty="0" err="1" smtClean="0"/>
              <a:t>balki</a:t>
            </a:r>
            <a:r>
              <a:rPr lang="en-US" sz="4000" dirty="0" smtClean="0"/>
              <a:t>, </a:t>
            </a:r>
            <a:r>
              <a:rPr lang="en-US" sz="4000" dirty="0" err="1" smtClean="0"/>
              <a:t>kompyuter</a:t>
            </a:r>
            <a:r>
              <a:rPr lang="en-US" sz="4000" dirty="0" smtClean="0"/>
              <a:t> </a:t>
            </a:r>
            <a:r>
              <a:rPr lang="en-US" sz="4000" dirty="0" err="1" smtClean="0"/>
              <a:t>bilan</a:t>
            </a:r>
            <a:r>
              <a:rPr lang="en-US" sz="4000" dirty="0" smtClean="0"/>
              <a:t> </a:t>
            </a:r>
            <a:r>
              <a:rPr lang="en-US" sz="4000" dirty="0" err="1" smtClean="0"/>
              <a:t>ishlash</a:t>
            </a:r>
            <a:r>
              <a:rPr lang="en-US" sz="4000" dirty="0" smtClean="0"/>
              <a:t> </a:t>
            </a:r>
            <a:r>
              <a:rPr lang="en-US" sz="4000" dirty="0" err="1" smtClean="0"/>
              <a:t>lozimdir</a:t>
            </a:r>
            <a:r>
              <a:rPr lang="en-US" sz="4000" dirty="0" smtClean="0"/>
              <a:t>, </a:t>
            </a:r>
            <a:r>
              <a:rPr lang="en-US" sz="4000" dirty="0" err="1" smtClean="0"/>
              <a:t>balki</a:t>
            </a:r>
            <a:r>
              <a:rPr lang="en-US" sz="4000" dirty="0" smtClean="0"/>
              <a:t> film (</a:t>
            </a:r>
            <a:r>
              <a:rPr lang="en-US" sz="4000" dirty="0" err="1" smtClean="0"/>
              <a:t>yoki</a:t>
            </a:r>
            <a:r>
              <a:rPr lang="en-US" sz="4000" dirty="0" smtClean="0"/>
              <a:t> </a:t>
            </a:r>
            <a:r>
              <a:rPr lang="en-US" sz="4000" dirty="0" err="1" smtClean="0"/>
              <a:t>tarqatma</a:t>
            </a:r>
            <a:r>
              <a:rPr lang="en-US" sz="4000" dirty="0" smtClean="0"/>
              <a:t> material, </a:t>
            </a:r>
            <a:r>
              <a:rPr lang="en-US" sz="4000" dirty="0" err="1" smtClean="0"/>
              <a:t>chizma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plakat</a:t>
            </a:r>
            <a:r>
              <a:rPr lang="en-US" sz="4000" dirty="0" smtClean="0"/>
              <a:t>, </a:t>
            </a:r>
            <a:r>
              <a:rPr lang="en-US" sz="4000" dirty="0" err="1" smtClean="0"/>
              <a:t>axborot</a:t>
            </a:r>
            <a:r>
              <a:rPr lang="en-US" sz="4000" dirty="0" smtClean="0"/>
              <a:t> </a:t>
            </a:r>
            <a:r>
              <a:rPr lang="en-US" sz="4000" dirty="0" err="1" smtClean="0"/>
              <a:t>texnologiyasi</a:t>
            </a:r>
            <a:r>
              <a:rPr lang="en-US" sz="4000" dirty="0" smtClean="0"/>
              <a:t>, </a:t>
            </a:r>
            <a:r>
              <a:rPr lang="en-US" sz="4000" dirty="0" err="1" smtClean="0"/>
              <a:t>turli</a:t>
            </a:r>
            <a:r>
              <a:rPr lang="en-US" sz="4000" dirty="0" smtClean="0"/>
              <a:t> </a:t>
            </a:r>
            <a:r>
              <a:rPr lang="en-US" sz="4000" dirty="0" err="1" smtClean="0"/>
              <a:t>adabiyotlar</a:t>
            </a:r>
            <a:r>
              <a:rPr lang="en-US" sz="4000" dirty="0" smtClean="0"/>
              <a:t>) </a:t>
            </a:r>
            <a:r>
              <a:rPr lang="en-US" sz="4000" dirty="0" err="1" smtClean="0"/>
              <a:t>kerak</a:t>
            </a:r>
            <a:r>
              <a:rPr lang="en-US" sz="4000" dirty="0" smtClean="0"/>
              <a:t> </a:t>
            </a:r>
            <a:r>
              <a:rPr lang="en-US" sz="4000" dirty="0" err="1" smtClean="0"/>
              <a:t>bo’lar</a:t>
            </a:r>
            <a:r>
              <a:rPr lang="en-US" sz="4000" dirty="0" smtClean="0"/>
              <a:t>. </a:t>
            </a:r>
            <a:r>
              <a:rPr lang="en-US" sz="4000" dirty="0" err="1" smtClean="0"/>
              <a:t>Bularning</a:t>
            </a:r>
            <a:r>
              <a:rPr lang="en-US" sz="4000" dirty="0" smtClean="0"/>
              <a:t> </a:t>
            </a:r>
            <a:r>
              <a:rPr lang="en-US" sz="4000" dirty="0" err="1" smtClean="0"/>
              <a:t>hammasi</a:t>
            </a:r>
            <a:r>
              <a:rPr lang="en-US" sz="4000" dirty="0" smtClean="0"/>
              <a:t> </a:t>
            </a:r>
            <a:r>
              <a:rPr lang="en-US" sz="4000" dirty="0" err="1" smtClean="0"/>
              <a:t>o’qituvchi</a:t>
            </a:r>
            <a:r>
              <a:rPr lang="en-US" sz="4000" dirty="0" smtClean="0"/>
              <a:t> </a:t>
            </a:r>
            <a:r>
              <a:rPr lang="en-US" sz="4000" dirty="0" err="1" smtClean="0"/>
              <a:t>va</a:t>
            </a:r>
            <a:r>
              <a:rPr lang="en-US" sz="4000" dirty="0" smtClean="0"/>
              <a:t> </a:t>
            </a:r>
            <a:r>
              <a:rPr lang="en-US" sz="4000" dirty="0" err="1" smtClean="0"/>
              <a:t>talabalarga</a:t>
            </a:r>
            <a:r>
              <a:rPr lang="en-US" sz="4000" dirty="0" smtClean="0"/>
              <a:t> </a:t>
            </a:r>
            <a:r>
              <a:rPr lang="en-US" sz="4000" dirty="0" err="1" smtClean="0"/>
              <a:t>bog’liq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2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1209</Words>
  <Application>Microsoft Office PowerPoint</Application>
  <PresentationFormat>Широкоэкранный</PresentationFormat>
  <Paragraphs>83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7 – MA’RUZA</vt:lpstr>
      <vt:lpstr>Презентация PowerPoint</vt:lpstr>
      <vt:lpstr>Pedagogik texnika</vt:lpstr>
      <vt:lpstr>Презентация PowerPoint</vt:lpstr>
      <vt:lpstr>Презентация PowerPoint</vt:lpstr>
      <vt:lpstr>pedagogik texnologiyalardan foydalanishga e’tibor berilayotganining asosiy sabablari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Axborot texnologiyalari</vt:lpstr>
      <vt:lpstr>Презентация PowerPoint</vt:lpstr>
      <vt:lpstr>Multimediya</vt:lpstr>
      <vt:lpstr>Multimedia vositalari yordamida ishlashning quyidagi afzalliklari bor: </vt:lpstr>
      <vt:lpstr>Презентация PowerPoint</vt:lpstr>
      <vt:lpstr>Elektron ta’lim (E-Learning) </vt:lpstr>
      <vt:lpstr>Sinxron elektron ta’lim</vt:lpstr>
      <vt:lpstr>Asinxron elektron ta’lim</vt:lpstr>
      <vt:lpstr>Masofaviy ta’lim texnologiyalari</vt:lpstr>
      <vt:lpstr>Masofaviy ta’limning afzalliklari</vt:lpstr>
      <vt:lpstr>Masofaviy ta’limning afzalliklari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23</cp:revision>
  <dcterms:created xsi:type="dcterms:W3CDTF">2024-10-28T04:11:44Z</dcterms:created>
  <dcterms:modified xsi:type="dcterms:W3CDTF">2025-10-14T11:15:05Z</dcterms:modified>
</cp:coreProperties>
</file>