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25"/>
  </p:notesMasterIdLst>
  <p:sldIdLst>
    <p:sldId id="256" r:id="rId3"/>
    <p:sldId id="258" r:id="rId4"/>
    <p:sldId id="287" r:id="rId5"/>
    <p:sldId id="288" r:id="rId6"/>
    <p:sldId id="289" r:id="rId7"/>
    <p:sldId id="292" r:id="rId8"/>
    <p:sldId id="290" r:id="rId9"/>
    <p:sldId id="293" r:id="rId10"/>
    <p:sldId id="291" r:id="rId11"/>
    <p:sldId id="294" r:id="rId12"/>
    <p:sldId id="286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1" r:id="rId22"/>
    <p:sldId id="281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20D8-3AE7-884E-881D-E0A8A8807A38}" v="94" dt="2019-03-21T02:31:49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0"/>
    <p:restoredTop sz="91237"/>
  </p:normalViewPr>
  <p:slideViewPr>
    <p:cSldViewPr snapToGrid="0" snapToObjects="1">
      <p:cViewPr varScale="1">
        <p:scale>
          <a:sx n="90" d="100"/>
          <a:sy n="90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CF14E2E3-C080-2644-8F52-FEAC3B2E196D}"/>
    <pc:docChg chg="undo custSel addSld delSld modSld">
      <pc:chgData name="XIE Zheng" userId="2f5fcdafebcc64a9" providerId="LiveId" clId="{CF14E2E3-C080-2644-8F52-FEAC3B2E196D}" dt="2019-03-12T10:10:53.409" v="1338" actId="1076"/>
      <pc:docMkLst>
        <pc:docMk/>
      </pc:docMkLst>
      <pc:sldChg chg="modSp">
        <pc:chgData name="XIE Zheng" userId="2f5fcdafebcc64a9" providerId="LiveId" clId="{CF14E2E3-C080-2644-8F52-FEAC3B2E196D}" dt="2019-03-12T05:22:32.548" v="67" actId="14100"/>
        <pc:sldMkLst>
          <pc:docMk/>
          <pc:sldMk cId="3680246642" sldId="256"/>
        </pc:sldMkLst>
        <pc:spChg chg="mod">
          <ac:chgData name="XIE Zheng" userId="2f5fcdafebcc64a9" providerId="LiveId" clId="{CF14E2E3-C080-2644-8F52-FEAC3B2E196D}" dt="2019-03-12T05:22:32.548" v="67" actId="14100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CF14E2E3-C080-2644-8F52-FEAC3B2E196D}" dt="2019-03-12T05:21:17.692" v="25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modSp add">
        <pc:chgData name="XIE Zheng" userId="2f5fcdafebcc64a9" providerId="LiveId" clId="{CF14E2E3-C080-2644-8F52-FEAC3B2E196D}" dt="2019-03-12T09:09:33.807" v="1319" actId="207"/>
        <pc:sldMkLst>
          <pc:docMk/>
          <pc:sldMk cId="4211260164" sldId="281"/>
        </pc:sldMkLst>
        <pc:spChg chg="mod">
          <ac:chgData name="XIE Zheng" userId="2f5fcdafebcc64a9" providerId="LiveId" clId="{CF14E2E3-C080-2644-8F52-FEAC3B2E196D}" dt="2019-03-12T06:12:28.468" v="1031" actId="20577"/>
          <ac:spMkLst>
            <pc:docMk/>
            <pc:sldMk cId="4211260164" sldId="281"/>
            <ac:spMk id="2" creationId="{657F9850-F9A1-6448-B82D-9091AEF96605}"/>
          </ac:spMkLst>
        </pc:spChg>
        <pc:spChg chg="mod">
          <ac:chgData name="XIE Zheng" userId="2f5fcdafebcc64a9" providerId="LiveId" clId="{CF14E2E3-C080-2644-8F52-FEAC3B2E196D}" dt="2019-03-12T09:09:33.807" v="1319" actId="207"/>
          <ac:spMkLst>
            <pc:docMk/>
            <pc:sldMk cId="4211260164" sldId="281"/>
            <ac:spMk id="3" creationId="{A667DF63-1349-684B-86C6-3EC1E64DEDCA}"/>
          </ac:spMkLst>
        </pc:spChg>
      </pc:sldChg>
    </pc:docChg>
  </pc:docChgLst>
  <pc:docChgLst>
    <pc:chgData name="XIE Zheng" userId="2f5fcdafebcc64a9" providerId="LiveId" clId="{065E20D8-3AE7-884E-881D-E0A8A8807A38}"/>
    <pc:docChg chg="undo custSel addSld delSld modSld sldOrd">
      <pc:chgData name="XIE Zheng" userId="2f5fcdafebcc64a9" providerId="LiveId" clId="{065E20D8-3AE7-884E-881D-E0A8A8807A38}" dt="2019-03-21T02:31:53.880" v="7387" actId="1076"/>
      <pc:docMkLst>
        <pc:docMk/>
      </pc:docMkLst>
      <pc:sldChg chg="modSp">
        <pc:chgData name="XIE Zheng" userId="2f5fcdafebcc64a9" providerId="LiveId" clId="{065E20D8-3AE7-884E-881D-E0A8A8807A38}" dt="2019-03-20T17:49:46.535" v="7382" actId="20577"/>
        <pc:sldMkLst>
          <pc:docMk/>
          <pc:sldMk cId="3680246642" sldId="256"/>
        </pc:sldMkLst>
        <pc:spChg chg="mod">
          <ac:chgData name="XIE Zheng" userId="2f5fcdafebcc64a9" providerId="LiveId" clId="{065E20D8-3AE7-884E-881D-E0A8A8807A38}" dt="2019-03-20T17:49:40.638" v="7380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065E20D8-3AE7-884E-881D-E0A8A8807A38}" dt="2019-03-20T17:49:46.535" v="7382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modSp">
        <pc:chgData name="XIE Zheng" userId="2f5fcdafebcc64a9" providerId="LiveId" clId="{065E20D8-3AE7-884E-881D-E0A8A8807A38}" dt="2019-03-19T07:15:39.230" v="7" actId="20577"/>
        <pc:sldMkLst>
          <pc:docMk/>
          <pc:sldMk cId="1545639116" sldId="258"/>
        </pc:sldMkLst>
        <pc:spChg chg="mod">
          <ac:chgData name="XIE Zheng" userId="2f5fcdafebcc64a9" providerId="LiveId" clId="{065E20D8-3AE7-884E-881D-E0A8A8807A38}" dt="2019-03-19T07:15:39.230" v="7" actId="20577"/>
          <ac:spMkLst>
            <pc:docMk/>
            <pc:sldMk cId="1545639116" sldId="258"/>
            <ac:spMk id="2" creationId="{2173A906-370C-DC4B-8392-A4DED4656339}"/>
          </ac:spMkLst>
        </pc:spChg>
      </pc:sldChg>
      <pc:sldChg chg="modSp">
        <pc:chgData name="XIE Zheng" userId="2f5fcdafebcc64a9" providerId="LiveId" clId="{065E20D8-3AE7-884E-881D-E0A8A8807A38}" dt="2019-03-19T07:53:02.631" v="556" actId="20577"/>
        <pc:sldMkLst>
          <pc:docMk/>
          <pc:sldMk cId="3426362650" sldId="261"/>
        </pc:sldMkLst>
        <pc:spChg chg="mod">
          <ac:chgData name="XIE Zheng" userId="2f5fcdafebcc64a9" providerId="LiveId" clId="{065E20D8-3AE7-884E-881D-E0A8A8807A38}" dt="2019-03-19T07:53:02.631" v="556" actId="20577"/>
          <ac:spMkLst>
            <pc:docMk/>
            <pc:sldMk cId="3426362650" sldId="261"/>
            <ac:spMk id="2" creationId="{2173A906-370C-DC4B-8392-A4DED4656339}"/>
          </ac:spMkLst>
        </pc:spChg>
      </pc:sldChg>
      <pc:sldChg chg="modSp add del ord modNotesTx">
        <pc:chgData name="XIE Zheng" userId="2f5fcdafebcc64a9" providerId="LiveId" clId="{065E20D8-3AE7-884E-881D-E0A8A8807A38}" dt="2019-03-20T16:51:55.756" v="5050" actId="2696"/>
        <pc:sldMkLst>
          <pc:docMk/>
          <pc:sldMk cId="316069621" sldId="277"/>
        </pc:sldMkLst>
        <pc:spChg chg="mod">
          <ac:chgData name="XIE Zheng" userId="2f5fcdafebcc64a9" providerId="LiveId" clId="{065E20D8-3AE7-884E-881D-E0A8A8807A38}" dt="2019-03-19T07:41:29.349" v="120" actId="20577"/>
          <ac:spMkLst>
            <pc:docMk/>
            <pc:sldMk cId="316069621" sldId="277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4:51:06.878" v="3946" actId="20577"/>
          <ac:spMkLst>
            <pc:docMk/>
            <pc:sldMk cId="316069621" sldId="277"/>
            <ac:spMk id="3" creationId="{A667DF63-1349-684B-86C6-3EC1E64DEDCA}"/>
          </ac:spMkLst>
        </pc:spChg>
      </pc:sldChg>
      <pc:sldChg chg="modSp">
        <pc:chgData name="XIE Zheng" userId="2f5fcdafebcc64a9" providerId="LiveId" clId="{065E20D8-3AE7-884E-881D-E0A8A8807A38}" dt="2019-03-20T17:21:16.977" v="6531" actId="20577"/>
        <pc:sldMkLst>
          <pc:docMk/>
          <pc:sldMk cId="4211260164" sldId="281"/>
        </pc:sldMkLst>
        <pc:spChg chg="mod">
          <ac:chgData name="XIE Zheng" userId="2f5fcdafebcc64a9" providerId="LiveId" clId="{065E20D8-3AE7-884E-881D-E0A8A8807A38}" dt="2019-03-19T07:53:17.984" v="573" actId="20577"/>
          <ac:spMkLst>
            <pc:docMk/>
            <pc:sldMk cId="4211260164" sldId="281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7:21:16.977" v="6531" actId="20577"/>
          <ac:spMkLst>
            <pc:docMk/>
            <pc:sldMk cId="4211260164" sldId="281"/>
            <ac:spMk id="3" creationId="{A667DF63-1349-684B-86C6-3EC1E64DEDCA}"/>
          </ac:spMkLst>
        </pc:spChg>
      </pc:sldChg>
      <pc:sldChg chg="addSp modSp add ord modAnim modNotesTx">
        <pc:chgData name="XIE Zheng" userId="2f5fcdafebcc64a9" providerId="LiveId" clId="{065E20D8-3AE7-884E-881D-E0A8A8807A38}" dt="2019-03-20T16:53:46.078" v="5086" actId="20577"/>
        <pc:sldMkLst>
          <pc:docMk/>
          <pc:sldMk cId="404108417" sldId="286"/>
        </pc:sldMkLst>
        <pc:spChg chg="mod">
          <ac:chgData name="XIE Zheng" userId="2f5fcdafebcc64a9" providerId="LiveId" clId="{065E20D8-3AE7-884E-881D-E0A8A8807A38}" dt="2019-03-20T16:53:46.078" v="5086" actId="20577"/>
          <ac:spMkLst>
            <pc:docMk/>
            <pc:sldMk cId="404108417" sldId="286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5:44:24.421" v="4033" actId="20577"/>
          <ac:spMkLst>
            <pc:docMk/>
            <pc:sldMk cId="404108417" sldId="286"/>
            <ac:spMk id="3" creationId="{A667DF63-1349-684B-86C6-3EC1E64DEDCA}"/>
          </ac:spMkLst>
        </pc:spChg>
        <pc:picChg chg="add mod">
          <ac:chgData name="XIE Zheng" userId="2f5fcdafebcc64a9" providerId="LiveId" clId="{065E20D8-3AE7-884E-881D-E0A8A8807A38}" dt="2019-03-20T15:48:15.249" v="4036" actId="1076"/>
          <ac:picMkLst>
            <pc:docMk/>
            <pc:sldMk cId="404108417" sldId="286"/>
            <ac:picMk id="4" creationId="{0D7929E6-C021-DC4C-A13E-AD09F31D1350}"/>
          </ac:picMkLst>
        </pc:picChg>
      </pc:sldChg>
      <pc:sldChg chg="modSp add del">
        <pc:chgData name="XIE Zheng" userId="2f5fcdafebcc64a9" providerId="LiveId" clId="{065E20D8-3AE7-884E-881D-E0A8A8807A38}" dt="2019-03-20T03:34:17.520" v="3390" actId="2696"/>
        <pc:sldMkLst>
          <pc:docMk/>
          <pc:sldMk cId="2677525543" sldId="286"/>
        </pc:sldMkLst>
        <pc:spChg chg="mod">
          <ac:chgData name="XIE Zheng" userId="2f5fcdafebcc64a9" providerId="LiveId" clId="{065E20D8-3AE7-884E-881D-E0A8A8807A38}" dt="2019-03-19T07:58:27.980" v="956" actId="20577"/>
          <ac:spMkLst>
            <pc:docMk/>
            <pc:sldMk cId="2677525543" sldId="286"/>
            <ac:spMk id="3" creationId="{A667DF63-1349-684B-86C6-3EC1E64DEDCA}"/>
          </ac:spMkLst>
        </pc:spChg>
      </pc:sldChg>
      <pc:sldChg chg="modSp add">
        <pc:chgData name="XIE Zheng" userId="2f5fcdafebcc64a9" providerId="LiveId" clId="{065E20D8-3AE7-884E-881D-E0A8A8807A38}" dt="2019-03-20T16:53:14.803" v="5054" actId="20577"/>
        <pc:sldMkLst>
          <pc:docMk/>
          <pc:sldMk cId="869262856" sldId="287"/>
        </pc:sldMkLst>
        <pc:spChg chg="mod">
          <ac:chgData name="XIE Zheng" userId="2f5fcdafebcc64a9" providerId="LiveId" clId="{065E20D8-3AE7-884E-881D-E0A8A8807A38}" dt="2019-03-20T16:53:14.803" v="5054" actId="20577"/>
          <ac:spMkLst>
            <pc:docMk/>
            <pc:sldMk cId="869262856" sldId="287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6:03:15.304" v="4065" actId="20577"/>
          <ac:spMkLst>
            <pc:docMk/>
            <pc:sldMk cId="869262856" sldId="287"/>
            <ac:spMk id="3" creationId="{A667DF63-1349-684B-86C6-3EC1E64DEDCA}"/>
          </ac:spMkLst>
        </pc:spChg>
      </pc:sldChg>
      <pc:sldChg chg="modSp add modNotesTx">
        <pc:chgData name="XIE Zheng" userId="2f5fcdafebcc64a9" providerId="LiveId" clId="{065E20D8-3AE7-884E-881D-E0A8A8807A38}" dt="2019-03-20T16:53:19.305" v="5058" actId="20577"/>
        <pc:sldMkLst>
          <pc:docMk/>
          <pc:sldMk cId="3334057005" sldId="288"/>
        </pc:sldMkLst>
        <pc:spChg chg="mod">
          <ac:chgData name="XIE Zheng" userId="2f5fcdafebcc64a9" providerId="LiveId" clId="{065E20D8-3AE7-884E-881D-E0A8A8807A38}" dt="2019-03-20T16:53:19.305" v="5058" actId="20577"/>
          <ac:spMkLst>
            <pc:docMk/>
            <pc:sldMk cId="3334057005" sldId="288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3:00:05.817" v="1677" actId="20577"/>
          <ac:spMkLst>
            <pc:docMk/>
            <pc:sldMk cId="3334057005" sldId="288"/>
            <ac:spMk id="3" creationId="{A667DF63-1349-684B-86C6-3EC1E64DEDCA}"/>
          </ac:spMkLst>
        </pc:spChg>
      </pc:sldChg>
      <pc:sldChg chg="modSp add modNotesTx">
        <pc:chgData name="XIE Zheng" userId="2f5fcdafebcc64a9" providerId="LiveId" clId="{065E20D8-3AE7-884E-881D-E0A8A8807A38}" dt="2019-03-20T16:53:22.410" v="5062" actId="20577"/>
        <pc:sldMkLst>
          <pc:docMk/>
          <pc:sldMk cId="2302161041" sldId="289"/>
        </pc:sldMkLst>
        <pc:spChg chg="mod">
          <ac:chgData name="XIE Zheng" userId="2f5fcdafebcc64a9" providerId="LiveId" clId="{065E20D8-3AE7-884E-881D-E0A8A8807A38}" dt="2019-03-20T16:53:22.410" v="5062" actId="20577"/>
          <ac:spMkLst>
            <pc:docMk/>
            <pc:sldMk cId="2302161041" sldId="289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3:12:32.181" v="2047" actId="20577"/>
          <ac:spMkLst>
            <pc:docMk/>
            <pc:sldMk cId="2302161041" sldId="289"/>
            <ac:spMk id="3" creationId="{A667DF63-1349-684B-86C6-3EC1E64DEDCA}"/>
          </ac:spMkLst>
        </pc:spChg>
      </pc:sldChg>
      <pc:sldChg chg="addSp delSp modSp add modNotesTx">
        <pc:chgData name="XIE Zheng" userId="2f5fcdafebcc64a9" providerId="LiveId" clId="{065E20D8-3AE7-884E-881D-E0A8A8807A38}" dt="2019-03-20T16:53:29.339" v="5070" actId="20577"/>
        <pc:sldMkLst>
          <pc:docMk/>
          <pc:sldMk cId="3815734059" sldId="290"/>
        </pc:sldMkLst>
        <pc:spChg chg="mod">
          <ac:chgData name="XIE Zheng" userId="2f5fcdafebcc64a9" providerId="LiveId" clId="{065E20D8-3AE7-884E-881D-E0A8A8807A38}" dt="2019-03-20T16:53:29.339" v="5070" actId="20577"/>
          <ac:spMkLst>
            <pc:docMk/>
            <pc:sldMk cId="3815734059" sldId="290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3:27:07.733" v="3091" actId="20577"/>
          <ac:spMkLst>
            <pc:docMk/>
            <pc:sldMk cId="3815734059" sldId="290"/>
            <ac:spMk id="3" creationId="{A667DF63-1349-684B-86C6-3EC1E64DEDCA}"/>
          </ac:spMkLst>
        </pc:spChg>
        <pc:spChg chg="add del mod">
          <ac:chgData name="XIE Zheng" userId="2f5fcdafebcc64a9" providerId="LiveId" clId="{065E20D8-3AE7-884E-881D-E0A8A8807A38}" dt="2019-03-20T03:30:55.495" v="3305"/>
          <ac:spMkLst>
            <pc:docMk/>
            <pc:sldMk cId="3815734059" sldId="290"/>
            <ac:spMk id="4" creationId="{77FD13F0-C1BA-0746-9FBA-51B1C2959515}"/>
          </ac:spMkLst>
        </pc:spChg>
      </pc:sldChg>
      <pc:sldChg chg="modSp add modNotesTx">
        <pc:chgData name="XIE Zheng" userId="2f5fcdafebcc64a9" providerId="LiveId" clId="{065E20D8-3AE7-884E-881D-E0A8A8807A38}" dt="2019-03-20T16:53:38.589" v="5078" actId="20577"/>
        <pc:sldMkLst>
          <pc:docMk/>
          <pc:sldMk cId="2676603882" sldId="291"/>
        </pc:sldMkLst>
        <pc:spChg chg="mod">
          <ac:chgData name="XIE Zheng" userId="2f5fcdafebcc64a9" providerId="LiveId" clId="{065E20D8-3AE7-884E-881D-E0A8A8807A38}" dt="2019-03-20T16:53:38.589" v="5078" actId="20577"/>
          <ac:spMkLst>
            <pc:docMk/>
            <pc:sldMk cId="2676603882" sldId="291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5:42:43.600" v="3979" actId="20577"/>
          <ac:spMkLst>
            <pc:docMk/>
            <pc:sldMk cId="2676603882" sldId="291"/>
            <ac:spMk id="3" creationId="{A667DF63-1349-684B-86C6-3EC1E64DEDCA}"/>
          </ac:spMkLst>
        </pc:spChg>
      </pc:sldChg>
      <pc:sldChg chg="addSp modSp add modNotesTx">
        <pc:chgData name="XIE Zheng" userId="2f5fcdafebcc64a9" providerId="LiveId" clId="{065E20D8-3AE7-884E-881D-E0A8A8807A38}" dt="2019-03-20T16:53:25.900" v="5066" actId="20577"/>
        <pc:sldMkLst>
          <pc:docMk/>
          <pc:sldMk cId="206025645" sldId="292"/>
        </pc:sldMkLst>
        <pc:spChg chg="mod">
          <ac:chgData name="XIE Zheng" userId="2f5fcdafebcc64a9" providerId="LiveId" clId="{065E20D8-3AE7-884E-881D-E0A8A8807A38}" dt="2019-03-20T16:53:25.900" v="5066" actId="20577"/>
          <ac:spMkLst>
            <pc:docMk/>
            <pc:sldMk cId="206025645" sldId="292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5:41:49.099" v="3968" actId="20577"/>
          <ac:spMkLst>
            <pc:docMk/>
            <pc:sldMk cId="206025645" sldId="292"/>
            <ac:spMk id="3" creationId="{A667DF63-1349-684B-86C6-3EC1E64DEDCA}"/>
          </ac:spMkLst>
        </pc:spChg>
        <pc:spChg chg="add mod">
          <ac:chgData name="XIE Zheng" userId="2f5fcdafebcc64a9" providerId="LiveId" clId="{065E20D8-3AE7-884E-881D-E0A8A8807A38}" dt="2019-03-20T03:58:15.878" v="3695" actId="1076"/>
          <ac:spMkLst>
            <pc:docMk/>
            <pc:sldMk cId="206025645" sldId="292"/>
            <ac:spMk id="4" creationId="{4641CB37-43C5-414F-BD48-5DA6CA60F5C7}"/>
          </ac:spMkLst>
        </pc:spChg>
      </pc:sldChg>
      <pc:sldChg chg="addSp modSp add modNotesTx">
        <pc:chgData name="XIE Zheng" userId="2f5fcdafebcc64a9" providerId="LiveId" clId="{065E20D8-3AE7-884E-881D-E0A8A8807A38}" dt="2019-03-20T16:53:33.518" v="5074" actId="20577"/>
        <pc:sldMkLst>
          <pc:docMk/>
          <pc:sldMk cId="1877948858" sldId="293"/>
        </pc:sldMkLst>
        <pc:spChg chg="mod">
          <ac:chgData name="XIE Zheng" userId="2f5fcdafebcc64a9" providerId="LiveId" clId="{065E20D8-3AE7-884E-881D-E0A8A8807A38}" dt="2019-03-20T16:53:33.518" v="5074" actId="20577"/>
          <ac:spMkLst>
            <pc:docMk/>
            <pc:sldMk cId="1877948858" sldId="293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3:29:00.487" v="3150" actId="20577"/>
          <ac:spMkLst>
            <pc:docMk/>
            <pc:sldMk cId="1877948858" sldId="293"/>
            <ac:spMk id="3" creationId="{A667DF63-1349-684B-86C6-3EC1E64DEDCA}"/>
          </ac:spMkLst>
        </pc:spChg>
        <pc:spChg chg="add mod">
          <ac:chgData name="XIE Zheng" userId="2f5fcdafebcc64a9" providerId="LiveId" clId="{065E20D8-3AE7-884E-881D-E0A8A8807A38}" dt="2019-03-20T03:30:59.786" v="3307" actId="1076"/>
          <ac:spMkLst>
            <pc:docMk/>
            <pc:sldMk cId="1877948858" sldId="293"/>
            <ac:spMk id="4" creationId="{3793EBAA-B82A-5340-A5B8-ABB8CC921580}"/>
          </ac:spMkLst>
        </pc:spChg>
      </pc:sldChg>
      <pc:sldChg chg="addSp modSp add modNotesTx">
        <pc:chgData name="XIE Zheng" userId="2f5fcdafebcc64a9" providerId="LiveId" clId="{065E20D8-3AE7-884E-881D-E0A8A8807A38}" dt="2019-03-20T16:53:41.741" v="5082" actId="20577"/>
        <pc:sldMkLst>
          <pc:docMk/>
          <pc:sldMk cId="3293744860" sldId="294"/>
        </pc:sldMkLst>
        <pc:spChg chg="mod">
          <ac:chgData name="XIE Zheng" userId="2f5fcdafebcc64a9" providerId="LiveId" clId="{065E20D8-3AE7-884E-881D-E0A8A8807A38}" dt="2019-03-20T16:53:41.741" v="5082" actId="20577"/>
          <ac:spMkLst>
            <pc:docMk/>
            <pc:sldMk cId="3293744860" sldId="294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03:28:40.504" v="3146" actId="20577"/>
          <ac:spMkLst>
            <pc:docMk/>
            <pc:sldMk cId="3293744860" sldId="294"/>
            <ac:spMk id="3" creationId="{A667DF63-1349-684B-86C6-3EC1E64DEDCA}"/>
          </ac:spMkLst>
        </pc:spChg>
        <pc:spChg chg="add mod">
          <ac:chgData name="XIE Zheng" userId="2f5fcdafebcc64a9" providerId="LiveId" clId="{065E20D8-3AE7-884E-881D-E0A8A8807A38}" dt="2019-03-20T03:32:08.377" v="3387" actId="20577"/>
          <ac:spMkLst>
            <pc:docMk/>
            <pc:sldMk cId="3293744860" sldId="294"/>
            <ac:spMk id="4" creationId="{F0589220-BEDF-3C40-8717-2CBBD34E0664}"/>
          </ac:spMkLst>
        </pc:spChg>
      </pc:sldChg>
      <pc:sldChg chg="addSp delSp modSp add delAnim modNotesTx">
        <pc:chgData name="XIE Zheng" userId="2f5fcdafebcc64a9" providerId="LiveId" clId="{065E20D8-3AE7-884E-881D-E0A8A8807A38}" dt="2019-03-20T16:53:49.778" v="5090" actId="20577"/>
        <pc:sldMkLst>
          <pc:docMk/>
          <pc:sldMk cId="1989154923" sldId="295"/>
        </pc:sldMkLst>
        <pc:spChg chg="mod">
          <ac:chgData name="XIE Zheng" userId="2f5fcdafebcc64a9" providerId="LiveId" clId="{065E20D8-3AE7-884E-881D-E0A8A8807A38}" dt="2019-03-20T16:53:49.778" v="5090" actId="20577"/>
          <ac:spMkLst>
            <pc:docMk/>
            <pc:sldMk cId="1989154923" sldId="295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6:08:30.776" v="4115" actId="20577"/>
          <ac:spMkLst>
            <pc:docMk/>
            <pc:sldMk cId="1989154923" sldId="295"/>
            <ac:spMk id="3" creationId="{A667DF63-1349-684B-86C6-3EC1E64DEDCA}"/>
          </ac:spMkLst>
        </pc:spChg>
        <pc:picChg chg="del">
          <ac:chgData name="XIE Zheng" userId="2f5fcdafebcc64a9" providerId="LiveId" clId="{065E20D8-3AE7-884E-881D-E0A8A8807A38}" dt="2019-03-20T16:04:26.056" v="4083" actId="478"/>
          <ac:picMkLst>
            <pc:docMk/>
            <pc:sldMk cId="1989154923" sldId="295"/>
            <ac:picMk id="4" creationId="{0D7929E6-C021-DC4C-A13E-AD09F31D1350}"/>
          </ac:picMkLst>
        </pc:picChg>
        <pc:picChg chg="add mod">
          <ac:chgData name="XIE Zheng" userId="2f5fcdafebcc64a9" providerId="LiveId" clId="{065E20D8-3AE7-884E-881D-E0A8A8807A38}" dt="2019-03-20T16:48:21.893" v="4791" actId="1036"/>
          <ac:picMkLst>
            <pc:docMk/>
            <pc:sldMk cId="1989154923" sldId="295"/>
            <ac:picMk id="5" creationId="{4619FC97-4084-804F-B654-B6E449A7F349}"/>
          </ac:picMkLst>
        </pc:picChg>
      </pc:sldChg>
      <pc:sldChg chg="addSp delSp modSp add setBg modNotesTx">
        <pc:chgData name="XIE Zheng" userId="2f5fcdafebcc64a9" providerId="LiveId" clId="{065E20D8-3AE7-884E-881D-E0A8A8807A38}" dt="2019-03-20T16:47:53.677" v="4773" actId="20577"/>
        <pc:sldMkLst>
          <pc:docMk/>
          <pc:sldMk cId="830750620" sldId="296"/>
        </pc:sldMkLst>
        <pc:spChg chg="mod">
          <ac:chgData name="XIE Zheng" userId="2f5fcdafebcc64a9" providerId="LiveId" clId="{065E20D8-3AE7-884E-881D-E0A8A8807A38}" dt="2019-03-20T16:19:06.397" v="4121" actId="20577"/>
          <ac:spMkLst>
            <pc:docMk/>
            <pc:sldMk cId="830750620" sldId="296"/>
            <ac:spMk id="3" creationId="{A667DF63-1349-684B-86C6-3EC1E64DEDCA}"/>
          </ac:spMkLst>
        </pc:spChg>
        <pc:spChg chg="add del">
          <ac:chgData name="XIE Zheng" userId="2f5fcdafebcc64a9" providerId="LiveId" clId="{065E20D8-3AE7-884E-881D-E0A8A8807A38}" dt="2019-03-20T16:30:30.265" v="4123"/>
          <ac:spMkLst>
            <pc:docMk/>
            <pc:sldMk cId="830750620" sldId="296"/>
            <ac:spMk id="6" creationId="{BD893442-6DE5-DB4B-893C-E0F7D4B6CF95}"/>
          </ac:spMkLst>
        </pc:spChg>
        <pc:spChg chg="add mod">
          <ac:chgData name="XIE Zheng" userId="2f5fcdafebcc64a9" providerId="LiveId" clId="{065E20D8-3AE7-884E-881D-E0A8A8807A38}" dt="2019-03-20T16:33:50.472" v="4270" actId="14100"/>
          <ac:spMkLst>
            <pc:docMk/>
            <pc:sldMk cId="830750620" sldId="296"/>
            <ac:spMk id="8" creationId="{0B00FFAB-595D-8E43-B1E9-C263EBA3E1F1}"/>
          </ac:spMkLst>
        </pc:spChg>
        <pc:spChg chg="add mod">
          <ac:chgData name="XIE Zheng" userId="2f5fcdafebcc64a9" providerId="LiveId" clId="{065E20D8-3AE7-884E-881D-E0A8A8807A38}" dt="2019-03-20T16:34:09.754" v="4281" actId="20577"/>
          <ac:spMkLst>
            <pc:docMk/>
            <pc:sldMk cId="830750620" sldId="296"/>
            <ac:spMk id="10" creationId="{77CBD2E4-F6EB-8A45-9E19-A2FA6512EFF7}"/>
          </ac:spMkLst>
        </pc:spChg>
        <pc:spChg chg="add mod">
          <ac:chgData name="XIE Zheng" userId="2f5fcdafebcc64a9" providerId="LiveId" clId="{065E20D8-3AE7-884E-881D-E0A8A8807A38}" dt="2019-03-20T16:33:58.330" v="4271" actId="14100"/>
          <ac:spMkLst>
            <pc:docMk/>
            <pc:sldMk cId="830750620" sldId="296"/>
            <ac:spMk id="11" creationId="{B2A17A87-08FF-A14C-B4BD-4FA3D4F2A38A}"/>
          </ac:spMkLst>
        </pc:spChg>
        <pc:picChg chg="add del">
          <ac:chgData name="XIE Zheng" userId="2f5fcdafebcc64a9" providerId="LiveId" clId="{065E20D8-3AE7-884E-881D-E0A8A8807A38}" dt="2019-03-20T16:19:02.833" v="4120" actId="478"/>
          <ac:picMkLst>
            <pc:docMk/>
            <pc:sldMk cId="830750620" sldId="296"/>
            <ac:picMk id="4" creationId="{CCF4C527-40D6-204B-8D92-4C00D96F76BB}"/>
          </ac:picMkLst>
        </pc:picChg>
        <pc:picChg chg="del">
          <ac:chgData name="XIE Zheng" userId="2f5fcdafebcc64a9" providerId="LiveId" clId="{065E20D8-3AE7-884E-881D-E0A8A8807A38}" dt="2019-03-20T16:17:50.765" v="4118" actId="478"/>
          <ac:picMkLst>
            <pc:docMk/>
            <pc:sldMk cId="830750620" sldId="296"/>
            <ac:picMk id="5" creationId="{4619FC97-4084-804F-B654-B6E449A7F349}"/>
          </ac:picMkLst>
        </pc:picChg>
        <pc:picChg chg="add mod">
          <ac:chgData name="XIE Zheng" userId="2f5fcdafebcc64a9" providerId="LiveId" clId="{065E20D8-3AE7-884E-881D-E0A8A8807A38}" dt="2019-03-20T16:41:22.477" v="4335" actId="1076"/>
          <ac:picMkLst>
            <pc:docMk/>
            <pc:sldMk cId="830750620" sldId="296"/>
            <ac:picMk id="7" creationId="{19190524-E229-E749-84B3-4088AF68AAF1}"/>
          </ac:picMkLst>
        </pc:picChg>
        <pc:picChg chg="add mod">
          <ac:chgData name="XIE Zheng" userId="2f5fcdafebcc64a9" providerId="LiveId" clId="{065E20D8-3AE7-884E-881D-E0A8A8807A38}" dt="2019-03-20T16:32:29.091" v="4173" actId="14100"/>
          <ac:picMkLst>
            <pc:docMk/>
            <pc:sldMk cId="830750620" sldId="296"/>
            <ac:picMk id="9" creationId="{6AA1A66B-E13F-0340-AF40-9EA7D104664F}"/>
          </ac:picMkLst>
        </pc:picChg>
      </pc:sldChg>
      <pc:sldChg chg="addSp delSp modSp add delAnim modAnim modNotesTx">
        <pc:chgData name="XIE Zheng" userId="2f5fcdafebcc64a9" providerId="LiveId" clId="{065E20D8-3AE7-884E-881D-E0A8A8807A38}" dt="2019-03-21T02:31:53.880" v="7387" actId="1076"/>
        <pc:sldMkLst>
          <pc:docMk/>
          <pc:sldMk cId="4059219758" sldId="297"/>
        </pc:sldMkLst>
        <pc:spChg chg="mod">
          <ac:chgData name="XIE Zheng" userId="2f5fcdafebcc64a9" providerId="LiveId" clId="{065E20D8-3AE7-884E-881D-E0A8A8807A38}" dt="2019-03-20T16:53:57.324" v="5094" actId="20577"/>
          <ac:spMkLst>
            <pc:docMk/>
            <pc:sldMk cId="4059219758" sldId="297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6:36:35.650" v="4327" actId="20577"/>
          <ac:spMkLst>
            <pc:docMk/>
            <pc:sldMk cId="4059219758" sldId="297"/>
            <ac:spMk id="3" creationId="{A667DF63-1349-684B-86C6-3EC1E64DEDCA}"/>
          </ac:spMkLst>
        </pc:spChg>
        <pc:spChg chg="add mod">
          <ac:chgData name="XIE Zheng" userId="2f5fcdafebcc64a9" providerId="LiveId" clId="{065E20D8-3AE7-884E-881D-E0A8A8807A38}" dt="2019-03-20T16:50:24.711" v="4954" actId="1582"/>
          <ac:spMkLst>
            <pc:docMk/>
            <pc:sldMk cId="4059219758" sldId="297"/>
            <ac:spMk id="8" creationId="{0BC7FD5E-BA22-AA49-A652-E6120E53960A}"/>
          </ac:spMkLst>
        </pc:spChg>
        <pc:picChg chg="add del mod">
          <ac:chgData name="XIE Zheng" userId="2f5fcdafebcc64a9" providerId="LiveId" clId="{065E20D8-3AE7-884E-881D-E0A8A8807A38}" dt="2019-03-20T16:40:28.637" v="4331" actId="478"/>
          <ac:picMkLst>
            <pc:docMk/>
            <pc:sldMk cId="4059219758" sldId="297"/>
            <ac:picMk id="4" creationId="{349D9891-0A8C-6E45-83D4-FCB6D49A6D91}"/>
          </ac:picMkLst>
        </pc:picChg>
        <pc:picChg chg="add mod">
          <ac:chgData name="XIE Zheng" userId="2f5fcdafebcc64a9" providerId="LiveId" clId="{065E20D8-3AE7-884E-881D-E0A8A8807A38}" dt="2019-03-21T02:31:53.880" v="7387" actId="1076"/>
          <ac:picMkLst>
            <pc:docMk/>
            <pc:sldMk cId="4059219758" sldId="297"/>
            <ac:picMk id="4" creationId="{C3940D9B-B519-6B4E-9B25-BE2F0CD18C1F}"/>
          </ac:picMkLst>
        </pc:picChg>
        <pc:picChg chg="del">
          <ac:chgData name="XIE Zheng" userId="2f5fcdafebcc64a9" providerId="LiveId" clId="{065E20D8-3AE7-884E-881D-E0A8A8807A38}" dt="2019-03-20T16:36:16.302" v="4283" actId="478"/>
          <ac:picMkLst>
            <pc:docMk/>
            <pc:sldMk cId="4059219758" sldId="297"/>
            <ac:picMk id="5" creationId="{4619FC97-4084-804F-B654-B6E449A7F349}"/>
          </ac:picMkLst>
        </pc:picChg>
        <pc:picChg chg="add del mod">
          <ac:chgData name="XIE Zheng" userId="2f5fcdafebcc64a9" providerId="LiveId" clId="{065E20D8-3AE7-884E-881D-E0A8A8807A38}" dt="2019-03-20T16:41:27.787" v="4337" actId="478"/>
          <ac:picMkLst>
            <pc:docMk/>
            <pc:sldMk cId="4059219758" sldId="297"/>
            <ac:picMk id="6" creationId="{618D9A2B-428E-314E-98B0-BC5F4BB4B8B6}"/>
          </ac:picMkLst>
        </pc:picChg>
        <pc:picChg chg="add del mod">
          <ac:chgData name="XIE Zheng" userId="2f5fcdafebcc64a9" providerId="LiveId" clId="{065E20D8-3AE7-884E-881D-E0A8A8807A38}" dt="2019-03-21T02:31:42.362" v="7383" actId="478"/>
          <ac:picMkLst>
            <pc:docMk/>
            <pc:sldMk cId="4059219758" sldId="297"/>
            <ac:picMk id="7" creationId="{D869163D-FBF2-3E48-8F5F-93591AE4F6B0}"/>
          </ac:picMkLst>
        </pc:picChg>
      </pc:sldChg>
      <pc:sldChg chg="addSp delSp modSp add modNotesTx">
        <pc:chgData name="XIE Zheng" userId="2f5fcdafebcc64a9" providerId="LiveId" clId="{065E20D8-3AE7-884E-881D-E0A8A8807A38}" dt="2019-03-20T16:54:01.930" v="5098" actId="20577"/>
        <pc:sldMkLst>
          <pc:docMk/>
          <pc:sldMk cId="1913164934" sldId="298"/>
        </pc:sldMkLst>
        <pc:spChg chg="mod">
          <ac:chgData name="XIE Zheng" userId="2f5fcdafebcc64a9" providerId="LiveId" clId="{065E20D8-3AE7-884E-881D-E0A8A8807A38}" dt="2019-03-20T16:54:01.930" v="5098" actId="20577"/>
          <ac:spMkLst>
            <pc:docMk/>
            <pc:sldMk cId="1913164934" sldId="298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6:44:37.810" v="4504" actId="20577"/>
          <ac:spMkLst>
            <pc:docMk/>
            <pc:sldMk cId="1913164934" sldId="298"/>
            <ac:spMk id="3" creationId="{A667DF63-1349-684B-86C6-3EC1E64DEDCA}"/>
          </ac:spMkLst>
        </pc:spChg>
        <pc:spChg chg="add mod">
          <ac:chgData name="XIE Zheng" userId="2f5fcdafebcc64a9" providerId="LiveId" clId="{065E20D8-3AE7-884E-881D-E0A8A8807A38}" dt="2019-03-20T16:45:29.567" v="4508" actId="208"/>
          <ac:spMkLst>
            <pc:docMk/>
            <pc:sldMk cId="1913164934" sldId="298"/>
            <ac:spMk id="5" creationId="{11D24733-A7D3-0245-B72F-E38236E2C5AA}"/>
          </ac:spMkLst>
        </pc:spChg>
        <pc:picChg chg="add mod">
          <ac:chgData name="XIE Zheng" userId="2f5fcdafebcc64a9" providerId="LiveId" clId="{065E20D8-3AE7-884E-881D-E0A8A8807A38}" dt="2019-03-20T16:44:43.321" v="4505" actId="1076"/>
          <ac:picMkLst>
            <pc:docMk/>
            <pc:sldMk cId="1913164934" sldId="298"/>
            <ac:picMk id="4" creationId="{56D8D7C6-DC1A-6848-ABCB-A6FF099AD195}"/>
          </ac:picMkLst>
        </pc:picChg>
        <pc:picChg chg="del">
          <ac:chgData name="XIE Zheng" userId="2f5fcdafebcc64a9" providerId="LiveId" clId="{065E20D8-3AE7-884E-881D-E0A8A8807A38}" dt="2019-03-20T16:43:13.014" v="4420" actId="478"/>
          <ac:picMkLst>
            <pc:docMk/>
            <pc:sldMk cId="1913164934" sldId="298"/>
            <ac:picMk id="7" creationId="{D869163D-FBF2-3E48-8F5F-93591AE4F6B0}"/>
          </ac:picMkLst>
        </pc:picChg>
      </pc:sldChg>
      <pc:sldChg chg="delSp modSp add modNotesTx">
        <pc:chgData name="XIE Zheng" userId="2f5fcdafebcc64a9" providerId="LiveId" clId="{065E20D8-3AE7-884E-881D-E0A8A8807A38}" dt="2019-03-20T17:01:29.653" v="5444" actId="20577"/>
        <pc:sldMkLst>
          <pc:docMk/>
          <pc:sldMk cId="3474321590" sldId="299"/>
        </pc:sldMkLst>
        <pc:spChg chg="mod">
          <ac:chgData name="XIE Zheng" userId="2f5fcdafebcc64a9" providerId="LiveId" clId="{065E20D8-3AE7-884E-881D-E0A8A8807A38}" dt="2019-03-20T16:55:25.450" v="5161" actId="122"/>
          <ac:spMkLst>
            <pc:docMk/>
            <pc:sldMk cId="3474321590" sldId="299"/>
            <ac:spMk id="3" creationId="{A667DF63-1349-684B-86C6-3EC1E64DEDCA}"/>
          </ac:spMkLst>
        </pc:spChg>
        <pc:spChg chg="del">
          <ac:chgData name="XIE Zheng" userId="2f5fcdafebcc64a9" providerId="LiveId" clId="{065E20D8-3AE7-884E-881D-E0A8A8807A38}" dt="2019-03-20T16:54:47.574" v="5102" actId="478"/>
          <ac:spMkLst>
            <pc:docMk/>
            <pc:sldMk cId="3474321590" sldId="299"/>
            <ac:spMk id="5" creationId="{11D24733-A7D3-0245-B72F-E38236E2C5AA}"/>
          </ac:spMkLst>
        </pc:spChg>
        <pc:picChg chg="del">
          <ac:chgData name="XIE Zheng" userId="2f5fcdafebcc64a9" providerId="LiveId" clId="{065E20D8-3AE7-884E-881D-E0A8A8807A38}" dt="2019-03-20T16:54:45.804" v="5101" actId="478"/>
          <ac:picMkLst>
            <pc:docMk/>
            <pc:sldMk cId="3474321590" sldId="299"/>
            <ac:picMk id="4" creationId="{56D8D7C6-DC1A-6848-ABCB-A6FF099AD195}"/>
          </ac:picMkLst>
        </pc:picChg>
      </pc:sldChg>
      <pc:sldChg chg="modSp add">
        <pc:chgData name="XIE Zheng" userId="2f5fcdafebcc64a9" providerId="LiveId" clId="{065E20D8-3AE7-884E-881D-E0A8A8807A38}" dt="2019-03-20T17:15:38.261" v="6096" actId="20577"/>
        <pc:sldMkLst>
          <pc:docMk/>
          <pc:sldMk cId="2219832542" sldId="300"/>
        </pc:sldMkLst>
        <pc:spChg chg="mod">
          <ac:chgData name="XIE Zheng" userId="2f5fcdafebcc64a9" providerId="LiveId" clId="{065E20D8-3AE7-884E-881D-E0A8A8807A38}" dt="2019-03-20T17:15:38.261" v="6096" actId="20577"/>
          <ac:spMkLst>
            <pc:docMk/>
            <pc:sldMk cId="2219832542" sldId="300"/>
            <ac:spMk id="3" creationId="{A667DF63-1349-684B-86C6-3EC1E64DEDCA}"/>
          </ac:spMkLst>
        </pc:spChg>
      </pc:sldChg>
      <pc:sldChg chg="modSp add">
        <pc:chgData name="XIE Zheng" userId="2f5fcdafebcc64a9" providerId="LiveId" clId="{065E20D8-3AE7-884E-881D-E0A8A8807A38}" dt="2019-03-20T17:08:09.303" v="5873" actId="20577"/>
        <pc:sldMkLst>
          <pc:docMk/>
          <pc:sldMk cId="327586295" sldId="301"/>
        </pc:sldMkLst>
        <pc:spChg chg="mod">
          <ac:chgData name="XIE Zheng" userId="2f5fcdafebcc64a9" providerId="LiveId" clId="{065E20D8-3AE7-884E-881D-E0A8A8807A38}" dt="2019-03-20T17:08:09.303" v="5873" actId="20577"/>
          <ac:spMkLst>
            <pc:docMk/>
            <pc:sldMk cId="327586295" sldId="301"/>
            <ac:spMk id="2" creationId="{657F9850-F9A1-6448-B82D-9091AEF96605}"/>
          </ac:spMkLst>
        </pc:spChg>
        <pc:spChg chg="mod">
          <ac:chgData name="XIE Zheng" userId="2f5fcdafebcc64a9" providerId="LiveId" clId="{065E20D8-3AE7-884E-881D-E0A8A8807A38}" dt="2019-03-20T17:07:37.907" v="5863" actId="20577"/>
          <ac:spMkLst>
            <pc:docMk/>
            <pc:sldMk cId="327586295" sldId="301"/>
            <ac:spMk id="3" creationId="{A667DF63-1349-684B-86C6-3EC1E64DEDCA}"/>
          </ac:spMkLst>
        </pc:spChg>
      </pc:sldChg>
      <pc:sldChg chg="modSp add">
        <pc:chgData name="XIE Zheng" userId="2f5fcdafebcc64a9" providerId="LiveId" clId="{065E20D8-3AE7-884E-881D-E0A8A8807A38}" dt="2019-03-20T17:32:57.052" v="7376" actId="20577"/>
        <pc:sldMkLst>
          <pc:docMk/>
          <pc:sldMk cId="1349888470" sldId="302"/>
        </pc:sldMkLst>
        <pc:spChg chg="mod">
          <ac:chgData name="XIE Zheng" userId="2f5fcdafebcc64a9" providerId="LiveId" clId="{065E20D8-3AE7-884E-881D-E0A8A8807A38}" dt="2019-03-20T17:32:57.052" v="7376" actId="20577"/>
          <ac:spMkLst>
            <pc:docMk/>
            <pc:sldMk cId="1349888470" sldId="302"/>
            <ac:spMk id="3" creationId="{A667DF63-1349-684B-86C6-3EC1E64DEDCA}"/>
          </ac:spMkLst>
        </pc:spChg>
      </pc:sldChg>
      <pc:sldChg chg="modSp add">
        <pc:chgData name="XIE Zheng" userId="2f5fcdafebcc64a9" providerId="LiveId" clId="{065E20D8-3AE7-884E-881D-E0A8A8807A38}" dt="2019-03-20T17:27:28.379" v="7169" actId="20577"/>
        <pc:sldMkLst>
          <pc:docMk/>
          <pc:sldMk cId="255186548" sldId="303"/>
        </pc:sldMkLst>
        <pc:spChg chg="mod">
          <ac:chgData name="XIE Zheng" userId="2f5fcdafebcc64a9" providerId="LiveId" clId="{065E20D8-3AE7-884E-881D-E0A8A8807A38}" dt="2019-03-20T17:27:28.379" v="7169" actId="20577"/>
          <ac:spMkLst>
            <pc:docMk/>
            <pc:sldMk cId="255186548" sldId="303"/>
            <ac:spMk id="3" creationId="{A667DF63-1349-684B-86C6-3EC1E64DEDCA}"/>
          </ac:spMkLst>
        </pc:spChg>
      </pc:sldChg>
    </pc:docChg>
  </pc:docChgLst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不知道大家过的还好吗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29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这里没有写出一些临时变量和辅助函数。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14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r>
              <a:rPr kumimoji="1" lang="zh-CN" altLang="en-US" dirty="0"/>
              <a:t>函数的流程，提出了对</a:t>
            </a:r>
            <a:r>
              <a:rPr kumimoji="1" lang="en-US" altLang="zh-CN" dirty="0"/>
              <a:t>Player</a:t>
            </a:r>
            <a:r>
              <a:rPr kumimoji="1" lang="zh-CN" altLang="en-US" dirty="0"/>
              <a:t>类需求的功能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73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这些功能都是对应前面</a:t>
            </a:r>
            <a:r>
              <a:rPr kumimoji="1" lang="en-US" altLang="zh-CN" dirty="0"/>
              <a:t>run</a:t>
            </a:r>
            <a:r>
              <a:rPr kumimoji="1" lang="zh-CN" altLang="en-US" dirty="0"/>
              <a:t>函数流程中的需求，依次解释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play</a:t>
            </a:r>
            <a:r>
              <a:rPr kumimoji="1" lang="zh-CN" altLang="en-US" dirty="0"/>
              <a:t>函数就是你们上节课写的策略，填进来就写好了</a:t>
            </a:r>
            <a:endParaRPr kumimoji="1" lang="en-US" altLang="zh-CN" dirty="0"/>
          </a:p>
          <a:p>
            <a:r>
              <a:rPr kumimoji="1" lang="zh-CN" altLang="en-US" dirty="0"/>
              <a:t>其他的函数我已经给你们写好了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935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浅颜色的地方忽略不讲</a:t>
            </a:r>
            <a:endParaRPr kumimoji="1" lang="en-US" altLang="zh-CN" dirty="0"/>
          </a:p>
          <a:p>
            <a:r>
              <a:rPr kumimoji="1" lang="en-US" altLang="zh-CN" dirty="0" err="1"/>
              <a:t>get_new_deck</a:t>
            </a:r>
            <a:r>
              <a:rPr kumimoji="1" lang="zh-CN" altLang="en-US" dirty="0"/>
              <a:t>是静态函数，表示这个并不是对单张牌的操作</a:t>
            </a:r>
            <a:endParaRPr kumimoji="1" lang="en-US" altLang="zh-CN" dirty="0"/>
          </a:p>
          <a:p>
            <a:r>
              <a:rPr kumimoji="1" lang="zh-CN" altLang="en-US" dirty="0"/>
              <a:t>重载运算符小于号大于号，两张牌可以直接比较大小。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86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对你们的要求应该是</a:t>
            </a:r>
            <a:endParaRPr kumimoji="1" lang="en-US" altLang="zh-CN" dirty="0"/>
          </a:p>
          <a:p>
            <a:r>
              <a:rPr kumimoji="1" lang="zh-CN" altLang="en-US" dirty="0"/>
              <a:t>但是马上要开下一周的实验了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3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735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77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035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503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79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82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49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9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01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059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2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07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函数只要三行。</a:t>
            </a:r>
            <a:endParaRPr kumimoji="1" lang="en-US" altLang="zh-CN" dirty="0"/>
          </a:p>
          <a:p>
            <a:r>
              <a:rPr kumimoji="1" lang="zh-CN" altLang="en-US" dirty="0"/>
              <a:t>创造三个玩家，三个玩家组一个局，然后让这个局自己跑起来，就行了。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6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amda.nju.edu.cn/xiez/bop19/week_4/ddz_oop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8515350" cy="2387600"/>
          </a:xfrm>
        </p:spPr>
        <p:txBody>
          <a:bodyPr/>
          <a:lstStyle/>
          <a:p>
            <a:r>
              <a:rPr kumimoji="1" lang="zh-CN" altLang="en-US" dirty="0"/>
              <a:t>第四周 代码组织与面向对象初探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641"/>
            <a:ext cx="5467347" cy="1041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题目详细要求、参考资料及更新发布于：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lamda.nju.edu.cn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xiez</a:t>
            </a:r>
            <a:r>
              <a:rPr kumimoji="1" lang="en-US" altLang="zh-CN" dirty="0"/>
              <a:t>/bop19/week_4/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：我</a:t>
            </a:r>
            <a:r>
              <a:rPr kumimoji="1" lang="zh-CN" altLang="en-US" sz="2400" dirty="0">
                <a:solidFill>
                  <a:srgbClr val="FF0000"/>
                </a:solidFill>
              </a:rPr>
              <a:t>按照你们的接口</a:t>
            </a:r>
            <a:r>
              <a:rPr kumimoji="1" lang="zh-CN" altLang="en-US" sz="2400" dirty="0">
                <a:solidFill>
                  <a:schemeClr val="tx1"/>
                </a:solidFill>
              </a:rPr>
              <a:t>写了个超牛</a:t>
            </a:r>
            <a:r>
              <a:rPr kumimoji="1" lang="en-US" altLang="zh-CN" sz="2400" dirty="0">
                <a:solidFill>
                  <a:schemeClr val="tx1"/>
                </a:solidFill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</a:rPr>
              <a:t>的出牌策略，来对战啊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：来来来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：对战到天亮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589220-BEDF-3C40-8717-2CBBD34E0664}"/>
              </a:ext>
            </a:extLst>
          </p:cNvPr>
          <p:cNvSpPr txBox="1"/>
          <p:nvPr/>
        </p:nvSpPr>
        <p:spPr>
          <a:xfrm>
            <a:off x="453322" y="4948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代码可以重用，易于扩展</a:t>
            </a:r>
          </a:p>
        </p:txBody>
      </p:sp>
    </p:spTree>
    <p:extLst>
      <p:ext uri="{BB962C8B-B14F-4D97-AF65-F5344CB8AC3E}">
        <p14:creationId xmlns:p14="http://schemas.microsoft.com/office/powerpoint/2010/main" val="32937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懂面向对象的人写出来代码是什么样子？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7929E6-C021-DC4C-A13E-AD09F31D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5" y="2606040"/>
            <a:ext cx="817431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solidFill>
                  <a:schemeClr val="tx1"/>
                </a:solidFill>
              </a:rPr>
              <a:t>DDZGame</a:t>
            </a:r>
            <a:r>
              <a:rPr kumimoji="1" lang="zh-CN" altLang="en-US" sz="2400" dirty="0">
                <a:solidFill>
                  <a:schemeClr val="tx1"/>
                </a:solidFill>
              </a:rPr>
              <a:t>类：维护游戏的玩家、流程。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19FC97-4084-804F-B654-B6E449A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942590"/>
            <a:ext cx="7670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5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AA1A66B-E13F-0340-AF40-9EA7D104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71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斗地主：面向对象代码重构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190524-E229-E749-84B3-4088AF68A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28" y="-121039"/>
            <a:ext cx="4321186" cy="67717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00FFAB-595D-8E43-B1E9-C263EBA3E1F1}"/>
              </a:ext>
            </a:extLst>
          </p:cNvPr>
          <p:cNvSpPr txBox="1"/>
          <p:nvPr/>
        </p:nvSpPr>
        <p:spPr>
          <a:xfrm>
            <a:off x="4596465" y="1024203"/>
            <a:ext cx="303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玩家需要能够把牌加入手牌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CBD2E4-F6EB-8A45-9E19-A2FA6512EFF7}"/>
              </a:ext>
            </a:extLst>
          </p:cNvPr>
          <p:cNvSpPr txBox="1"/>
          <p:nvPr/>
        </p:nvSpPr>
        <p:spPr>
          <a:xfrm>
            <a:off x="5363565" y="3744675"/>
            <a:ext cx="2270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玩家需要能够记录其他玩家的行动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需要能够合法地出牌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17A87-08FF-A14C-B4BD-4FA3D4F2A38A}"/>
              </a:ext>
            </a:extLst>
          </p:cNvPr>
          <p:cNvSpPr txBox="1"/>
          <p:nvPr/>
        </p:nvSpPr>
        <p:spPr>
          <a:xfrm>
            <a:off x="571500" y="3365655"/>
            <a:ext cx="211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玩家需要能够知道是否手牌为空</a:t>
            </a:r>
          </a:p>
        </p:txBody>
      </p:sp>
    </p:spTree>
    <p:extLst>
      <p:ext uri="{BB962C8B-B14F-4D97-AF65-F5344CB8AC3E}">
        <p14:creationId xmlns:p14="http://schemas.microsoft.com/office/powerpoint/2010/main" val="83075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940D9B-B519-6B4E-9B25-BE2F0CD1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339340"/>
            <a:ext cx="8331200" cy="4191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400" dirty="0">
                <a:solidFill>
                  <a:schemeClr val="tx1"/>
                </a:solidFill>
              </a:rPr>
              <a:t>类：维护游戏某个具体玩家的信息，出牌策略。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C7FD5E-BA22-AA49-A652-E6120E53960A}"/>
              </a:ext>
            </a:extLst>
          </p:cNvPr>
          <p:cNvSpPr/>
          <p:nvPr/>
        </p:nvSpPr>
        <p:spPr>
          <a:xfrm>
            <a:off x="891540" y="5680710"/>
            <a:ext cx="572643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2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314450"/>
            <a:ext cx="8390640" cy="532765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solidFill>
                  <a:schemeClr val="tx1"/>
                </a:solidFill>
              </a:rPr>
              <a:t>Card</a:t>
            </a:r>
            <a:r>
              <a:rPr kumimoji="1" lang="zh-CN" altLang="en-US" sz="2000" dirty="0">
                <a:solidFill>
                  <a:schemeClr val="tx1"/>
                </a:solidFill>
              </a:rPr>
              <a:t>类：继承了字符串类（可以当字符串用），但是加入了新功能：</a:t>
            </a:r>
            <a:br>
              <a:rPr kumimoji="1" lang="en-US" altLang="zh-CN" sz="2000" dirty="0">
                <a:solidFill>
                  <a:schemeClr val="tx1"/>
                </a:solidFill>
              </a:rPr>
            </a:br>
            <a:r>
              <a:rPr kumimoji="1" lang="zh-CN" altLang="en-US" sz="2000" dirty="0">
                <a:solidFill>
                  <a:schemeClr val="tx1"/>
                </a:solidFill>
              </a:rPr>
              <a:t>比较大小、生成一副牌（参照上周发牌程序）。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endParaRPr kumimoji="1"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8D7C6-DC1A-6848-ABCB-A6FF099A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23" y="2389001"/>
            <a:ext cx="4928870" cy="4468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D24733-A7D3-0245-B72F-E38236E2C5AA}"/>
              </a:ext>
            </a:extLst>
          </p:cNvPr>
          <p:cNvSpPr/>
          <p:nvPr/>
        </p:nvSpPr>
        <p:spPr>
          <a:xfrm>
            <a:off x="2503170" y="2983230"/>
            <a:ext cx="4183380" cy="2080260"/>
          </a:xfrm>
          <a:prstGeom prst="rect">
            <a:avLst/>
          </a:prstGeom>
          <a:solidFill>
            <a:srgbClr val="F8F8F8">
              <a:alpha val="59608"/>
            </a:srgbClr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1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314450"/>
            <a:ext cx="8390640" cy="532765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本节课的要求：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用面向对象的方式完成斗地主游戏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2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314450"/>
            <a:ext cx="8390640" cy="532765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400" strike="sngStrike" dirty="0">
                <a:solidFill>
                  <a:schemeClr val="tx1"/>
                </a:solidFill>
              </a:rPr>
              <a:t>本节课的要求：</a:t>
            </a:r>
            <a:endParaRPr kumimoji="1" lang="en-US" altLang="zh-CN" sz="2400" strike="sngStrike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400" strike="sngStrike" dirty="0">
                <a:solidFill>
                  <a:schemeClr val="tx1"/>
                </a:solidFill>
              </a:rPr>
              <a:t>用面向对象的方式完成斗地主游戏</a:t>
            </a:r>
            <a:endParaRPr kumimoji="1" lang="en-US" altLang="zh-CN" sz="2400" strike="sngStrike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400" strike="sngStrike" dirty="0">
                <a:solidFill>
                  <a:schemeClr val="tx1"/>
                </a:solidFill>
              </a:rPr>
              <a:t>我基本上帮你们写完了，在</a:t>
            </a:r>
            <a:r>
              <a:rPr kumimoji="1" lang="zh-CN" altLang="en-US" sz="2400" strike="sngStrike" dirty="0">
                <a:solidFill>
                  <a:schemeClr val="tx1"/>
                </a:solidFill>
                <a:hlinkClick r:id="rId3"/>
              </a:rPr>
              <a:t>这里</a:t>
            </a:r>
            <a:endParaRPr kumimoji="1" lang="en-US" altLang="zh-CN" sz="2400" strike="sngStrike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本节课的要求：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阅读代码，感受面向对象的设计和功能划分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把上节课的程序填入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DDZPlayer</a:t>
            </a:r>
            <a:r>
              <a:rPr kumimoji="1" lang="en-US" altLang="zh-CN" sz="2400" dirty="0">
                <a:solidFill>
                  <a:schemeClr val="tx1"/>
                </a:solidFill>
              </a:rPr>
              <a:t>::play()</a:t>
            </a:r>
            <a:r>
              <a:rPr kumimoji="1" lang="zh-CN" altLang="en-US" sz="2400" dirty="0">
                <a:solidFill>
                  <a:schemeClr val="tx1"/>
                </a:solidFill>
              </a:rPr>
              <a:t>函数，让程序完成模拟牌局的功能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3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斗地主：面向对象代码重构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611630"/>
            <a:ext cx="8390640" cy="503047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如何阅读代码？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从</a:t>
            </a:r>
            <a:r>
              <a:rPr kumimoji="1" lang="en-US" altLang="zh-CN" sz="2250" dirty="0">
                <a:solidFill>
                  <a:schemeClr val="tx1"/>
                </a:solidFill>
              </a:rPr>
              <a:t>main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函数开始，读懂</a:t>
            </a:r>
            <a:r>
              <a:rPr kumimoji="1" lang="en-US" altLang="zh-CN" sz="2250" dirty="0">
                <a:solidFill>
                  <a:schemeClr val="tx1"/>
                </a:solidFill>
              </a:rPr>
              <a:t>main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main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函数中调用的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DDZGame</a:t>
            </a:r>
            <a:r>
              <a:rPr kumimoji="1" lang="en-US" altLang="zh-CN" sz="2250" dirty="0">
                <a:solidFill>
                  <a:schemeClr val="tx1"/>
                </a:solidFill>
              </a:rPr>
              <a:t>::run()</a:t>
            </a:r>
            <a:r>
              <a:rPr kumimoji="1" lang="zh-CN" altLang="en-US" sz="2250" dirty="0">
                <a:solidFill>
                  <a:schemeClr val="tx1"/>
                </a:solidFill>
              </a:rPr>
              <a:t>是主要流程，读懂这个函数的大致流程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重读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DDZGame</a:t>
            </a:r>
            <a:r>
              <a:rPr kumimoji="1" lang="en-US" altLang="zh-CN" sz="2250" dirty="0">
                <a:solidFill>
                  <a:schemeClr val="tx1"/>
                </a:solidFill>
              </a:rPr>
              <a:t>::run()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函数，当看到里面调用的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类的成员函数时，跳到相应的函数阅读。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在你开始填写</a:t>
            </a:r>
            <a:r>
              <a:rPr kumimoji="1" lang="en-US" altLang="zh-CN" sz="2250" dirty="0">
                <a:solidFill>
                  <a:schemeClr val="tx1"/>
                </a:solidFill>
              </a:rPr>
              <a:t>play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函数之前，你应该已经大致弄懂了</a:t>
            </a:r>
            <a:r>
              <a:rPr kumimoji="1" lang="en-US" altLang="zh-CN" sz="2250" dirty="0">
                <a:solidFill>
                  <a:schemeClr val="tx1"/>
                </a:solidFill>
              </a:rPr>
              <a:t>Card</a:t>
            </a:r>
            <a:r>
              <a:rPr kumimoji="1" lang="zh-CN" altLang="en-US" sz="2250" dirty="0">
                <a:solidFill>
                  <a:schemeClr val="tx1"/>
                </a:solidFill>
              </a:rPr>
              <a:t>、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、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DDZGame</a:t>
            </a:r>
            <a:r>
              <a:rPr kumimoji="1" lang="zh-CN" altLang="en-US" sz="2250" dirty="0">
                <a:solidFill>
                  <a:schemeClr val="tx1"/>
                </a:solidFill>
              </a:rPr>
              <a:t>三个类。</a:t>
            </a:r>
            <a:endParaRPr kumimoji="1" lang="en-US" altLang="zh-CN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斗地主：面向对象代码重构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611630"/>
            <a:ext cx="8390640" cy="5030470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实现要求：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你可以写自己需要的辅助函数。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请不要改写已有的函数接口（参数和返回值）。如果你有</a:t>
            </a:r>
            <a:r>
              <a:rPr kumimoji="1" lang="en-US" altLang="zh-CN" sz="2250" dirty="0">
                <a:solidFill>
                  <a:schemeClr val="tx1"/>
                </a:solidFill>
              </a:rPr>
              <a:t>100</a:t>
            </a:r>
            <a:r>
              <a:rPr kumimoji="1" lang="zh-CN" altLang="en-US" sz="2250" dirty="0">
                <a:solidFill>
                  <a:schemeClr val="tx1"/>
                </a:solidFill>
              </a:rPr>
              <a:t>分的自信把类设计的比现在好，你可以从头写一个你的版本。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体会不同的数据和功能如何被集合到不同的类；同一个类中的数据具有强关联（高内聚）；不同类之间有较少的相互关系，不需要在一个类中过多深究其他类的细节（低耦合）。</a:t>
            </a:r>
            <a:endParaRPr kumimoji="1" lang="en-US" altLang="zh-C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8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第四题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斗地主：单机游戏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现在的程序可以轻易地扩展出“多种类型的</a:t>
            </a:r>
            <a:r>
              <a:rPr kumimoji="1" lang="en-US" altLang="zh-CN" sz="2400" dirty="0">
                <a:solidFill>
                  <a:schemeClr val="tx1"/>
                </a:solidFill>
              </a:rPr>
              <a:t>Player</a:t>
            </a:r>
            <a:r>
              <a:rPr kumimoji="1" lang="zh-CN" altLang="en-US" sz="2400" dirty="0">
                <a:solidFill>
                  <a:schemeClr val="tx1"/>
                </a:solidFill>
              </a:rPr>
              <a:t>”，把游戏变得多样。例如：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写一个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DDZHumanPlayer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，其出牌策略</a:t>
            </a:r>
            <a:r>
              <a:rPr kumimoji="1" lang="en-US" altLang="zh-CN" sz="2250" dirty="0">
                <a:solidFill>
                  <a:schemeClr val="tx1"/>
                </a:solidFill>
              </a:rPr>
              <a:t>play()</a:t>
            </a:r>
            <a:r>
              <a:rPr kumimoji="1" lang="zh-CN" altLang="en-US" sz="2250" dirty="0">
                <a:solidFill>
                  <a:schemeClr val="tx1"/>
                </a:solidFill>
              </a:rPr>
              <a:t>是将手牌输出到命令行，然后从命令行读取一组要打出的牌。加入两个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和一个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DDZHumanPlayer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，模拟牌局就变成了单机游戏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写一个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DDZSmartPlayer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，把出牌策略</a:t>
            </a:r>
            <a:r>
              <a:rPr kumimoji="1" lang="en-US" altLang="zh-CN" sz="2250" dirty="0">
                <a:solidFill>
                  <a:schemeClr val="tx1"/>
                </a:solidFill>
              </a:rPr>
              <a:t>play()</a:t>
            </a:r>
            <a:r>
              <a:rPr kumimoji="1" lang="zh-CN" altLang="en-US" sz="2250" dirty="0">
                <a:solidFill>
                  <a:schemeClr val="tx1"/>
                </a:solidFill>
              </a:rPr>
              <a:t>替换成一个高级策略，游戏就不再弱智了。</a:t>
            </a:r>
            <a:endParaRPr kumimoji="1" lang="en-US" altLang="zh-CN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斗地主：单机游戏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250" dirty="0" err="1">
                <a:solidFill>
                  <a:schemeClr val="tx1"/>
                </a:solidFill>
              </a:rPr>
              <a:t>DDZHumanPlayer</a:t>
            </a:r>
            <a:r>
              <a:rPr kumimoji="1" lang="zh-CN" altLang="en-US" sz="2250" dirty="0">
                <a:solidFill>
                  <a:schemeClr val="tx1"/>
                </a:solidFill>
              </a:rPr>
              <a:t>我又已经帮你们写好了，只差一个合法性判断的函数。要求：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完成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DDZPlayer</a:t>
            </a:r>
            <a:r>
              <a:rPr kumimoji="1" lang="en-US" altLang="zh-CN" sz="2100" dirty="0">
                <a:solidFill>
                  <a:schemeClr val="tx1"/>
                </a:solidFill>
              </a:rPr>
              <a:t>::legal(cards)</a:t>
            </a:r>
            <a:r>
              <a:rPr kumimoji="1" lang="zh-CN" altLang="en-US" sz="2100" dirty="0">
                <a:solidFill>
                  <a:schemeClr val="tx1"/>
                </a:solidFill>
              </a:rPr>
              <a:t>函数，判断出牌的正确性。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把</a:t>
            </a:r>
            <a:r>
              <a:rPr kumimoji="1" lang="en-US" altLang="zh-CN" sz="2100" dirty="0">
                <a:solidFill>
                  <a:schemeClr val="tx1"/>
                </a:solidFill>
              </a:rPr>
              <a:t>main2</a:t>
            </a:r>
            <a:r>
              <a:rPr kumimoji="1" lang="zh-CN" altLang="en-US" sz="2100" dirty="0">
                <a:solidFill>
                  <a:schemeClr val="tx1"/>
                </a:solidFill>
              </a:rPr>
              <a:t>函数的内容填到</a:t>
            </a:r>
            <a:r>
              <a:rPr kumimoji="1" lang="en-US" altLang="zh-CN" sz="2100" dirty="0">
                <a:solidFill>
                  <a:schemeClr val="tx1"/>
                </a:solidFill>
              </a:rPr>
              <a:t>main</a:t>
            </a:r>
            <a:r>
              <a:rPr kumimoji="1" lang="zh-CN" altLang="en-US" sz="2100" dirty="0">
                <a:solidFill>
                  <a:schemeClr val="tx1"/>
                </a:solidFill>
              </a:rPr>
              <a:t>函数中，程序就变成了单机斗地主（弱智版）。把程序调试正确。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体会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DDZHumanPlayer</a:t>
            </a:r>
            <a:r>
              <a:rPr kumimoji="1" lang="zh-CN" altLang="en-US" sz="2100" dirty="0">
                <a:solidFill>
                  <a:schemeClr val="tx1"/>
                </a:solidFill>
              </a:rPr>
              <a:t>对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100" dirty="0">
                <a:solidFill>
                  <a:schemeClr val="tx1"/>
                </a:solidFill>
              </a:rPr>
              <a:t>的继承，弄明白哪些函数和变量由于继承，被重用而没有多写一遍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100" dirty="0">
                <a:solidFill>
                  <a:schemeClr val="tx1"/>
                </a:solidFill>
              </a:rPr>
              <a:t>体会由于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DDZHumanPlayer</a:t>
            </a:r>
            <a:r>
              <a:rPr kumimoji="1" lang="zh-CN" altLang="en-US" sz="2100" dirty="0">
                <a:solidFill>
                  <a:schemeClr val="tx1"/>
                </a:solidFill>
              </a:rPr>
              <a:t>是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DDZPlayer</a:t>
            </a:r>
            <a:r>
              <a:rPr kumimoji="1" lang="zh-CN" altLang="en-US" sz="2100" dirty="0">
                <a:solidFill>
                  <a:schemeClr val="tx1"/>
                </a:solidFill>
              </a:rPr>
              <a:t>的派生类，所以可以直接传给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DDZGame</a:t>
            </a:r>
            <a:r>
              <a:rPr kumimoji="1" lang="zh-CN" altLang="en-US" sz="2100" dirty="0">
                <a:solidFill>
                  <a:schemeClr val="tx1"/>
                </a:solidFill>
              </a:rPr>
              <a:t>类作为玩家而不用写特殊判断；在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DDZGame</a:t>
            </a:r>
            <a:r>
              <a:rPr kumimoji="1" lang="zh-CN" altLang="en-US" sz="2100" dirty="0">
                <a:solidFill>
                  <a:schemeClr val="tx1"/>
                </a:solidFill>
              </a:rPr>
              <a:t>类调用</a:t>
            </a:r>
            <a:r>
              <a:rPr kumimoji="1" lang="en-US" altLang="zh-CN" sz="2100" dirty="0">
                <a:solidFill>
                  <a:schemeClr val="tx1"/>
                </a:solidFill>
              </a:rPr>
              <a:t>play()</a:t>
            </a:r>
            <a:r>
              <a:rPr kumimoji="1" lang="zh-CN" altLang="en-US" sz="2100" dirty="0">
                <a:solidFill>
                  <a:schemeClr val="tx1"/>
                </a:solidFill>
              </a:rPr>
              <a:t>函数时又实质上执行了不同的出牌策略（多态）。</a:t>
            </a:r>
            <a:endParaRPr kumimoji="1" lang="en-US" altLang="zh-C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什么是「</a:t>
            </a:r>
            <a:r>
              <a:rPr kumimoji="1" lang="en-US" altLang="zh-CN" sz="2400" dirty="0">
                <a:solidFill>
                  <a:schemeClr val="tx1"/>
                </a:solidFill>
              </a:rPr>
              <a:t>Object</a:t>
            </a:r>
            <a:r>
              <a:rPr kumimoji="1" lang="zh-CN" altLang="en-US" sz="2400" dirty="0">
                <a:solidFill>
                  <a:schemeClr val="tx1"/>
                </a:solidFill>
              </a:rPr>
              <a:t>」？ 数据</a:t>
            </a:r>
            <a:r>
              <a:rPr kumimoji="1" lang="en-US" altLang="zh-CN" sz="2400" dirty="0">
                <a:solidFill>
                  <a:schemeClr val="tx1"/>
                </a:solidFill>
              </a:rPr>
              <a:t>+</a:t>
            </a:r>
            <a:r>
              <a:rPr kumimoji="1" lang="zh-CN" altLang="en-US" sz="2400" dirty="0">
                <a:solidFill>
                  <a:schemeClr val="tx1"/>
                </a:solidFill>
              </a:rPr>
              <a:t>数据的操作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程序中有一些数据（或数据的集合）应该被当作一个整体考虑，同时这些数据对应了一些数据操作。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250" dirty="0">
                <a:solidFill>
                  <a:schemeClr val="tx1"/>
                </a:solidFill>
              </a:rPr>
              <a:t>例如，一个“斗地主的玩家”应该被当作一个整体，它包含了：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sz="2100" dirty="0">
                <a:solidFill>
                  <a:schemeClr val="tx1"/>
                </a:solidFill>
              </a:rPr>
              <a:t>这个玩家的手牌（数据）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sz="2100" dirty="0">
                <a:solidFill>
                  <a:schemeClr val="tx1"/>
                </a:solidFill>
              </a:rPr>
              <a:t>这个玩家的姓名（数据）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sz="2100" dirty="0">
                <a:solidFill>
                  <a:schemeClr val="tx1"/>
                </a:solidFill>
              </a:rPr>
              <a:t>将手牌输出到屏幕（数据的操作）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sz="2100" dirty="0">
                <a:solidFill>
                  <a:schemeClr val="tx1"/>
                </a:solidFill>
              </a:rPr>
              <a:t>出牌：给定上家的牌，决定出什么牌？出牌后自己的手牌也发生变化（数据的操作）</a:t>
            </a:r>
            <a:endParaRPr kumimoji="1" lang="en-US" altLang="zh-C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为什么要用「</a:t>
            </a:r>
            <a:r>
              <a:rPr kumimoji="1" lang="en-US" altLang="zh-CN" sz="2400" dirty="0">
                <a:solidFill>
                  <a:schemeClr val="tx1"/>
                </a:solidFill>
              </a:rPr>
              <a:t>Object</a:t>
            </a:r>
            <a:r>
              <a:rPr kumimoji="1" lang="zh-CN" altLang="en-US" sz="2400" dirty="0">
                <a:solidFill>
                  <a:schemeClr val="tx1"/>
                </a:solidFill>
              </a:rPr>
              <a:t>」？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试思考，你（</a:t>
            </a:r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）和同学（</a:t>
            </a:r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）两个人完成斗地主的游戏，你让他完成“玩家”部分的功能，而你来完成洗牌、发牌、游戏循环流程的功能。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你们之间如何交流？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5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（不懂面向对象）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：我洗牌分牌写好了，你看（三个二维字符数组）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：啥，我是用了一个大小</a:t>
            </a:r>
            <a:r>
              <a:rPr kumimoji="1" lang="en-US" altLang="zh-CN" sz="2400" dirty="0">
                <a:solidFill>
                  <a:schemeClr val="tx1"/>
                </a:solidFill>
              </a:rPr>
              <a:t>14</a:t>
            </a:r>
            <a:r>
              <a:rPr kumimoji="1" lang="zh-CN" altLang="en-US" sz="2400" dirty="0">
                <a:solidFill>
                  <a:schemeClr val="tx1"/>
                </a:solidFill>
              </a:rPr>
              <a:t>的数组存每种牌几张，这样我得写一堆</a:t>
            </a:r>
            <a:r>
              <a:rPr kumimoji="1" lang="en-US" altLang="zh-CN" sz="2400" dirty="0">
                <a:solidFill>
                  <a:schemeClr val="tx1"/>
                </a:solidFill>
              </a:rPr>
              <a:t>if-else</a:t>
            </a:r>
            <a:r>
              <a:rPr kumimoji="1" lang="zh-CN" altLang="en-US" sz="2400" dirty="0">
                <a:solidFill>
                  <a:schemeClr val="tx1"/>
                </a:solidFill>
              </a:rPr>
              <a:t>，你去改！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：。。。。我改好了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：什么，你是</a:t>
            </a:r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3……</a:t>
            </a:r>
            <a:r>
              <a:rPr kumimoji="1" lang="zh-CN" altLang="en-US" sz="2400" dirty="0">
                <a:solidFill>
                  <a:schemeClr val="tx1"/>
                </a:solidFill>
              </a:rPr>
              <a:t>这个顺序存的？应该是从</a:t>
            </a:r>
            <a:r>
              <a:rPr kumimoji="1" lang="en-US" altLang="zh-CN" sz="2400" dirty="0">
                <a:solidFill>
                  <a:schemeClr val="tx1"/>
                </a:solidFill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</a:rPr>
              <a:t>开始啊！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：*</a:t>
            </a:r>
            <a:r>
              <a:rPr kumimoji="1" lang="en-US" altLang="zh-CN" sz="2400" dirty="0">
                <a:solidFill>
                  <a:schemeClr val="tx1"/>
                </a:solidFill>
              </a:rPr>
              <a:t>&amp;……</a:t>
            </a:r>
            <a:r>
              <a:rPr kumimoji="1" lang="zh-CN" altLang="en-US" sz="2400" dirty="0">
                <a:solidFill>
                  <a:schemeClr val="tx1"/>
                </a:solidFill>
              </a:rPr>
              <a:t>）*</a:t>
            </a:r>
            <a:r>
              <a:rPr kumimoji="1" lang="en-US" altLang="zh-CN" sz="2400" dirty="0">
                <a:solidFill>
                  <a:schemeClr val="tx1"/>
                </a:solidFill>
              </a:rPr>
              <a:t>&amp;%#</a:t>
            </a:r>
            <a:r>
              <a:rPr kumimoji="1" lang="zh-CN" altLang="en-US" sz="2400" dirty="0">
                <a:solidFill>
                  <a:schemeClr val="tx1"/>
                </a:solidFill>
              </a:rPr>
              <a:t>）*</a:t>
            </a:r>
            <a:r>
              <a:rPr kumimoji="1" lang="en-US" altLang="zh-CN" sz="2400" dirty="0">
                <a:solidFill>
                  <a:schemeClr val="tx1"/>
                </a:solidFill>
              </a:rPr>
              <a:t>&amp;¥——</a:t>
            </a:r>
            <a:r>
              <a:rPr kumimoji="1" lang="zh-CN" altLang="en-US" sz="2400" dirty="0">
                <a:solidFill>
                  <a:schemeClr val="tx1"/>
                </a:solidFill>
              </a:rPr>
              <a:t>*</a:t>
            </a:r>
            <a:r>
              <a:rPr kumimoji="1" lang="en-US" altLang="zh-CN" sz="2400" dirty="0">
                <a:solidFill>
                  <a:schemeClr val="tx1"/>
                </a:solidFill>
              </a:rPr>
              <a:t>@#</a:t>
            </a:r>
          </a:p>
        </p:txBody>
      </p:sp>
    </p:spTree>
    <p:extLst>
      <p:ext uri="{BB962C8B-B14F-4D97-AF65-F5344CB8AC3E}">
        <p14:creationId xmlns:p14="http://schemas.microsoft.com/office/powerpoint/2010/main" val="23021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：你来写一个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Player</a:t>
            </a:r>
            <a:r>
              <a:rPr kumimoji="1" lang="zh-CN" altLang="en-US" sz="2400" dirty="0">
                <a:solidFill>
                  <a:schemeClr val="tx1"/>
                </a:solidFill>
              </a:rPr>
              <a:t>类，里面存玩家姓名和手牌，写一个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void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draw(vector&lt;Card&gt;)</a:t>
            </a:r>
            <a:r>
              <a:rPr kumimoji="1" lang="zh-CN" altLang="en-US" sz="2400" dirty="0">
                <a:solidFill>
                  <a:schemeClr val="tx1"/>
                </a:solidFill>
              </a:rPr>
              <a:t>函数，表示你摸到了</a:t>
            </a:r>
            <a:r>
              <a:rPr kumimoji="1" lang="en-US" altLang="zh-CN" sz="2400" dirty="0">
                <a:solidFill>
                  <a:schemeClr val="tx1"/>
                </a:solidFill>
              </a:rPr>
              <a:t>vector</a:t>
            </a:r>
            <a:r>
              <a:rPr kumimoji="1" lang="zh-CN" altLang="en-US" sz="2400" dirty="0">
                <a:solidFill>
                  <a:schemeClr val="tx1"/>
                </a:solidFill>
              </a:rPr>
              <a:t>里面存的牌。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：没问题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：然后还有一个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vector&lt;Card&gt; play()</a:t>
            </a:r>
            <a:r>
              <a:rPr kumimoji="1" lang="zh-CN" altLang="en-US" sz="2400" dirty="0">
                <a:solidFill>
                  <a:schemeClr val="tx1"/>
                </a:solidFill>
              </a:rPr>
              <a:t>函数，当轮到你出牌的时候我调用，你给我返回一个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vector&lt;Card&gt;</a:t>
            </a:r>
            <a:r>
              <a:rPr kumimoji="1" lang="zh-CN" altLang="en-US" sz="2400" dirty="0">
                <a:solidFill>
                  <a:schemeClr val="tx1"/>
                </a:solidFill>
              </a:rPr>
              <a:t>的出牌，要保证合法哈。不出的话就给一个空的</a:t>
            </a:r>
            <a:r>
              <a:rPr kumimoji="1" lang="en-US" altLang="zh-CN" sz="2400" dirty="0">
                <a:solidFill>
                  <a:schemeClr val="tx1"/>
                </a:solidFill>
              </a:rPr>
              <a:t>vector</a:t>
            </a:r>
            <a:r>
              <a:rPr kumimoji="1" lang="zh-CN" altLang="en-US" sz="2400" dirty="0">
                <a:solidFill>
                  <a:schemeClr val="tx1"/>
                </a:solidFill>
              </a:rPr>
              <a:t>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：可以的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：每当有人出了牌，我会调用一个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void observed(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pos</a:t>
            </a:r>
            <a:r>
              <a:rPr kumimoji="1" lang="en-US" altLang="zh-CN" sz="2400" dirty="0">
                <a:solidFill>
                  <a:schemeClr val="tx1"/>
                </a:solidFill>
              </a:rPr>
              <a:t>, vector&lt;Card&gt; cards)</a:t>
            </a:r>
            <a:r>
              <a:rPr kumimoji="1" lang="zh-CN" altLang="en-US" sz="2400" dirty="0">
                <a:solidFill>
                  <a:schemeClr val="tx1"/>
                </a:solidFill>
              </a:rPr>
              <a:t>函数，告诉你坐在什么位置的玩家出了什么牌，你得记着上一个出牌的是谁，出了什么牌。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：老哥稳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CB37-43C5-414F-BD48-5DA6CA60F5C7}"/>
              </a:ext>
            </a:extLst>
          </p:cNvPr>
          <p:cNvSpPr txBox="1"/>
          <p:nvPr/>
        </p:nvSpPr>
        <p:spPr>
          <a:xfrm>
            <a:off x="4214723" y="145446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只需要约定好函数的参数和返回格式（接口），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>
                <a:solidFill>
                  <a:srgbClr val="0070C0"/>
                </a:solidFill>
              </a:rPr>
              <a:t>不需要操心细节</a:t>
            </a:r>
          </a:p>
        </p:txBody>
      </p:sp>
    </p:spTree>
    <p:extLst>
      <p:ext uri="{BB962C8B-B14F-4D97-AF65-F5344CB8AC3E}">
        <p14:creationId xmlns:p14="http://schemas.microsoft.com/office/powerpoint/2010/main" val="20602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（不懂面向对象）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（两人写好程序，汇总编译失败）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：你怎么有个数组叫</a:t>
            </a:r>
            <a:r>
              <a:rPr kumimoji="1" lang="en-US" altLang="zh-CN" sz="2400" dirty="0">
                <a:solidFill>
                  <a:schemeClr val="tx1"/>
                </a:solidFill>
              </a:rPr>
              <a:t>card</a:t>
            </a:r>
            <a:r>
              <a:rPr kumimoji="1" lang="zh-CN" altLang="en-US" sz="2400" dirty="0">
                <a:solidFill>
                  <a:schemeClr val="tx1"/>
                </a:solidFill>
              </a:rPr>
              <a:t>，我也有个</a:t>
            </a:r>
            <a:r>
              <a:rPr kumimoji="1" lang="en-US" altLang="zh-CN" sz="2400" dirty="0">
                <a:solidFill>
                  <a:schemeClr val="tx1"/>
                </a:solidFill>
              </a:rPr>
              <a:t>card</a:t>
            </a:r>
            <a:r>
              <a:rPr kumimoji="1" lang="zh-CN" altLang="en-US" sz="2400" dirty="0">
                <a:solidFill>
                  <a:schemeClr val="tx1"/>
                </a:solidFill>
              </a:rPr>
              <a:t>数组！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：那我改成</a:t>
            </a:r>
            <a:r>
              <a:rPr kumimoji="1" lang="en-US" altLang="zh-CN" sz="2400" dirty="0">
                <a:solidFill>
                  <a:schemeClr val="tx1"/>
                </a:solidFill>
              </a:rPr>
              <a:t>card1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  <a:r>
              <a:rPr kumimoji="1" lang="en-US" altLang="zh-CN" sz="2400" dirty="0">
                <a:solidFill>
                  <a:schemeClr val="tx1"/>
                </a:solidFill>
              </a:rPr>
              <a:t>card1</a:t>
            </a:r>
            <a:r>
              <a:rPr kumimoji="1" lang="zh-CN" altLang="en-US" sz="2400" dirty="0">
                <a:solidFill>
                  <a:schemeClr val="tx1"/>
                </a:solidFill>
              </a:rPr>
              <a:t>我也用过了！还有</a:t>
            </a:r>
            <a:r>
              <a:rPr kumimoji="1" lang="en-US" altLang="zh-CN" sz="2400" dirty="0">
                <a:solidFill>
                  <a:schemeClr val="tx1"/>
                </a:solidFill>
              </a:rPr>
              <a:t>card2</a:t>
            </a:r>
            <a:r>
              <a:rPr kumimoji="1" lang="zh-CN" altLang="en-US" sz="240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</a:rPr>
              <a:t>card3</a:t>
            </a:r>
            <a:r>
              <a:rPr kumimoji="1" lang="zh-CN" altLang="en-US" sz="2400" dirty="0">
                <a:solidFill>
                  <a:schemeClr val="tx1"/>
                </a:solidFill>
              </a:rPr>
              <a:t>！三个玩家一直到</a:t>
            </a:r>
            <a:r>
              <a:rPr kumimoji="1" lang="en-US" altLang="zh-CN" sz="2400" dirty="0">
                <a:solidFill>
                  <a:schemeClr val="tx1"/>
                </a:solidFill>
              </a:rPr>
              <a:t>card9</a:t>
            </a:r>
            <a:r>
              <a:rPr kumimoji="1" lang="zh-CN" altLang="en-US" sz="2400" dirty="0">
                <a:solidFill>
                  <a:schemeClr val="tx1"/>
                </a:solidFill>
              </a:rPr>
              <a:t>都用过了！你用两位数吧。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：（</a:t>
            </a:r>
            <a:r>
              <a:rPr kumimoji="1" lang="en-US" altLang="zh-CN" sz="2400" dirty="0">
                <a:solidFill>
                  <a:schemeClr val="tx1"/>
                </a:solidFill>
              </a:rPr>
              <a:t>@#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r>
              <a:rPr kumimoji="1" lang="en-US" altLang="zh-CN" sz="2400" dirty="0">
                <a:solidFill>
                  <a:schemeClr val="tx1"/>
                </a:solidFill>
              </a:rPr>
              <a:t>¥%……@</a:t>
            </a:r>
            <a:r>
              <a:rPr kumimoji="1" lang="zh-CN" altLang="en-US" sz="2400" dirty="0">
                <a:solidFill>
                  <a:schemeClr val="tx1"/>
                </a:solidFill>
              </a:rPr>
              <a:t>）（</a:t>
            </a:r>
            <a:r>
              <a:rPr kumimoji="1" lang="en-US" altLang="zh-CN" sz="2400" dirty="0">
                <a:solidFill>
                  <a:schemeClr val="tx1"/>
                </a:solidFill>
              </a:rPr>
              <a:t>%……</a:t>
            </a:r>
            <a:r>
              <a:rPr kumimoji="1" lang="zh-CN" altLang="en-US" sz="2400" dirty="0">
                <a:solidFill>
                  <a:schemeClr val="tx1"/>
                </a:solidFill>
              </a:rPr>
              <a:t>）（</a:t>
            </a:r>
            <a:r>
              <a:rPr kumimoji="1" lang="en-US" altLang="zh-CN" sz="2400" dirty="0">
                <a:solidFill>
                  <a:schemeClr val="tx1"/>
                </a:solidFill>
              </a:rPr>
              <a:t>@……¥</a:t>
            </a:r>
          </a:p>
        </p:txBody>
      </p:sp>
    </p:spTree>
    <p:extLst>
      <p:ext uri="{BB962C8B-B14F-4D97-AF65-F5344CB8AC3E}">
        <p14:creationId xmlns:p14="http://schemas.microsoft.com/office/powerpoint/2010/main" val="381573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（两人写好程序，汇总编译成功）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zh-CN" altLang="en-US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3EBAA-B82A-5340-A5B8-ABB8CC921580}"/>
              </a:ext>
            </a:extLst>
          </p:cNvPr>
          <p:cNvSpPr txBox="1"/>
          <p:nvPr/>
        </p:nvSpPr>
        <p:spPr>
          <a:xfrm>
            <a:off x="645705" y="346767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变量被封装，不会有变量名冲突，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>
                <a:solidFill>
                  <a:srgbClr val="0070C0"/>
                </a:solidFill>
              </a:rPr>
              <a:t>也不会被无意间错误修改</a:t>
            </a:r>
          </a:p>
        </p:txBody>
      </p:sp>
    </p:spTree>
    <p:extLst>
      <p:ext uri="{BB962C8B-B14F-4D97-AF65-F5344CB8AC3E}">
        <p14:creationId xmlns:p14="http://schemas.microsoft.com/office/powerpoint/2010/main" val="187794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斗地主：面向对象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（不懂面向对象）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：我写了个超牛</a:t>
            </a:r>
            <a:r>
              <a:rPr kumimoji="1" lang="en-US" altLang="zh-CN" sz="2400" dirty="0">
                <a:solidFill>
                  <a:schemeClr val="tx1"/>
                </a:solidFill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</a:rPr>
              <a:t>的出牌策略，来对战啊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：什么，你变量也叫</a:t>
            </a:r>
            <a:r>
              <a:rPr kumimoji="1" lang="en-US" altLang="zh-CN" sz="2400" dirty="0">
                <a:solidFill>
                  <a:schemeClr val="tx1"/>
                </a:solidFill>
              </a:rPr>
              <a:t>card1</a:t>
            </a:r>
            <a:r>
              <a:rPr kumimoji="1" lang="zh-CN" altLang="en-US" sz="2400" dirty="0">
                <a:solidFill>
                  <a:schemeClr val="tx1"/>
                </a:solidFill>
              </a:rPr>
              <a:t>？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：什么，你出牌的时候用链表存的？读不了读不了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：你重写一下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：不，你们重写一下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ABC</a:t>
            </a:r>
            <a:r>
              <a:rPr kumimoji="1" lang="zh-CN" altLang="en-US" sz="2400" dirty="0">
                <a:solidFill>
                  <a:schemeClr val="tx1"/>
                </a:solidFill>
              </a:rPr>
              <a:t>：（</a:t>
            </a:r>
            <a:r>
              <a:rPr kumimoji="1" lang="en-US" altLang="zh-CN" sz="2400" dirty="0">
                <a:solidFill>
                  <a:schemeClr val="tx1"/>
                </a:solidFill>
              </a:rPr>
              <a:t>@#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r>
              <a:rPr kumimoji="1" lang="en-US" altLang="zh-CN" sz="2400" dirty="0">
                <a:solidFill>
                  <a:schemeClr val="tx1"/>
                </a:solidFill>
              </a:rPr>
              <a:t>¥%……@</a:t>
            </a:r>
            <a:r>
              <a:rPr kumimoji="1" lang="zh-CN" altLang="en-US" sz="2400" dirty="0">
                <a:solidFill>
                  <a:schemeClr val="tx1"/>
                </a:solidFill>
              </a:rPr>
              <a:t>）（</a:t>
            </a:r>
            <a:r>
              <a:rPr kumimoji="1" lang="en-US" altLang="zh-CN" sz="2400" dirty="0">
                <a:solidFill>
                  <a:schemeClr val="tx1"/>
                </a:solidFill>
              </a:rPr>
              <a:t>%……</a:t>
            </a:r>
            <a:r>
              <a:rPr kumimoji="1" lang="zh-CN" altLang="en-US" sz="2400" dirty="0">
                <a:solidFill>
                  <a:schemeClr val="tx1"/>
                </a:solidFill>
              </a:rPr>
              <a:t>）（</a:t>
            </a:r>
            <a:r>
              <a:rPr kumimoji="1" lang="en-US" altLang="zh-CN" sz="2400" dirty="0">
                <a:solidFill>
                  <a:schemeClr val="tx1"/>
                </a:solidFill>
              </a:rPr>
              <a:t>@……¥</a:t>
            </a:r>
          </a:p>
        </p:txBody>
      </p:sp>
    </p:spTree>
    <p:extLst>
      <p:ext uri="{BB962C8B-B14F-4D97-AF65-F5344CB8AC3E}">
        <p14:creationId xmlns:p14="http://schemas.microsoft.com/office/powerpoint/2010/main" val="26766038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10852</TotalTime>
  <Words>1610</Words>
  <Application>Microsoft Macintosh PowerPoint</Application>
  <PresentationFormat>全屏显示(4:3)</PresentationFormat>
  <Paragraphs>140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Microsoft YaHei UI</vt:lpstr>
      <vt:lpstr>Segoe UI</vt:lpstr>
      <vt:lpstr>Segoe UI Light</vt:lpstr>
      <vt:lpstr>Arial</vt:lpstr>
      <vt:lpstr>主题1</vt:lpstr>
      <vt:lpstr>1_WelcomeDoc</vt:lpstr>
      <vt:lpstr>第四周 代码组织与面向对象初探 2</vt:lpstr>
      <vt:lpstr>练习三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</vt:lpstr>
      <vt:lpstr>斗地主：面向对象代码重构</vt:lpstr>
      <vt:lpstr>斗地主：面向对象</vt:lpstr>
      <vt:lpstr>斗地主：面向对象</vt:lpstr>
      <vt:lpstr>斗地主：面向对象</vt:lpstr>
      <vt:lpstr>斗地主：面向对象</vt:lpstr>
      <vt:lpstr>斗地主：面向对象代码重构</vt:lpstr>
      <vt:lpstr>斗地主：面向对象代码重构</vt:lpstr>
      <vt:lpstr>第四题</vt:lpstr>
      <vt:lpstr>斗地主：单机游戏</vt:lpstr>
      <vt:lpstr>斗地主：单机游戏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卜磊</cp:lastModifiedBy>
  <cp:revision>5</cp:revision>
  <dcterms:created xsi:type="dcterms:W3CDTF">2019-01-19T16:30:10Z</dcterms:created>
  <dcterms:modified xsi:type="dcterms:W3CDTF">2019-03-21T15:11:23Z</dcterms:modified>
</cp:coreProperties>
</file>