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8" r:id="rId4"/>
    <p:sldId id="258" r:id="rId5"/>
    <p:sldId id="271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F4AD-99BE-480C-9E36-6BC5A8013355}" type="datetimeFigureOut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B2D30-0DBE-4DEA-992C-799889961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582DE-2900-4BCF-91B6-32CE7BF654C3}" type="datetimeFigureOut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A472E-DF64-4675-ACEA-F5CF5CE6F9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2292B0-8F46-42D2-9511-2CA5A9C4F5EE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51520" y="33265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程序设计基础实验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大实验项目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6D554D-311F-4D11-8888-4EAF54C8F85E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C3325-4BDD-4928-926F-BD771FEDD406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26F89-3E18-4D3A-B73C-D064388D7881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82026-041C-44D8-9F50-AD4B80C4A3A2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0C3FE-8D79-401E-B494-DFBB9C757D97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DB4AC-C956-4D02-9A08-7CE2B410FF74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204E18-0786-4B60-9ADE-5ACEFB296B5B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93B864-2D99-46E8-BD86-0285BFA876C8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48E355-3300-4991-A7AE-0A25479EEC8B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10CEEB-7F74-4753-BCD0-50B9700B7704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模拟</a:t>
            </a:r>
            <a:r>
              <a:rPr lang="en-US" altLang="zh-CN" dirty="0" smtClean="0"/>
              <a:t>KTV</a:t>
            </a:r>
            <a:r>
              <a:rPr lang="zh-CN" altLang="en-US" dirty="0" smtClean="0"/>
              <a:t>点歌系统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设计思路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181840070 </a:t>
            </a:r>
            <a:r>
              <a:rPr lang="zh-CN" altLang="en-US" dirty="0" smtClean="0"/>
              <a:t>葛睿芃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501008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一、需求分析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二、界面设计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三、数据结构分析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四、模块划分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五、功能拓展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按照数据处理、界面显示两部分进行模块划分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43808" y="1988840"/>
            <a:ext cx="2592288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项目：</a:t>
            </a:r>
            <a:r>
              <a:rPr lang="en-US" altLang="zh-CN" dirty="0" err="1" smtClean="0"/>
              <a:t>KTVmusic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91880" y="2708920"/>
            <a:ext cx="129614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main.cpp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187624" y="3573016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song.h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87624" y="4653136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account.h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148064" y="3573016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admin.h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148064" y="4653136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4139952" y="2420888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形状 16"/>
          <p:cNvCxnSpPr>
            <a:stCxn id="8" idx="1"/>
            <a:endCxn id="9" idx="0"/>
          </p:cNvCxnSpPr>
          <p:nvPr/>
        </p:nvCxnSpPr>
        <p:spPr>
          <a:xfrm rot="10800000" flipV="1">
            <a:off x="2231740" y="3032956"/>
            <a:ext cx="1260140" cy="54006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形状 18"/>
          <p:cNvCxnSpPr>
            <a:stCxn id="8" idx="3"/>
            <a:endCxn id="12" idx="0"/>
          </p:cNvCxnSpPr>
          <p:nvPr/>
        </p:nvCxnSpPr>
        <p:spPr>
          <a:xfrm>
            <a:off x="4788024" y="3032956"/>
            <a:ext cx="1404156" cy="54006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10" idx="0"/>
          </p:cNvCxnSpPr>
          <p:nvPr/>
        </p:nvCxnSpPr>
        <p:spPr>
          <a:xfrm>
            <a:off x="2231740" y="4221088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3" idx="0"/>
          </p:cNvCxnSpPr>
          <p:nvPr/>
        </p:nvCxnSpPr>
        <p:spPr>
          <a:xfrm>
            <a:off x="6192180" y="4221088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5172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76056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界面显示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基本功能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模块划分：</a:t>
            </a:r>
            <a:r>
              <a:rPr lang="en-US" altLang="zh-CN" dirty="0" err="1" smtClean="0"/>
              <a:t>song.h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7628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666936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注：代码仅为初步设想，不代表最终结果。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6444208" y="1988840"/>
            <a:ext cx="2520280" cy="1008112"/>
          </a:xfrm>
          <a:prstGeom prst="round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简单排序与查找算法为本项目的核心算法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基本功能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模块划分：</a:t>
            </a:r>
            <a:r>
              <a:rPr lang="en-US" altLang="zh-CN" dirty="0" err="1" smtClean="0"/>
              <a:t>account.h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200275"/>
            <a:ext cx="85725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666936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注：代码仅为初步设想，不代表最终结果。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admin.h</a:t>
            </a:r>
            <a:r>
              <a:rPr lang="en-US" altLang="zh-CN" dirty="0" smtClean="0"/>
              <a:t>				</a:t>
            </a:r>
            <a:r>
              <a:rPr lang="en-US" altLang="zh-CN" dirty="0" err="1" smtClean="0"/>
              <a:t>user.h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模块划分：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admin.h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r>
              <a:rPr lang="en-US" altLang="zh-CN" dirty="0" err="1" smtClean="0"/>
              <a:t>user.h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88840"/>
            <a:ext cx="45243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4864"/>
            <a:ext cx="47434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666936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注：代码仅为初步设想，不代表最终结果。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用户歌曲评分</a:t>
            </a:r>
            <a:endParaRPr lang="en-US" altLang="zh-CN" dirty="0" smtClean="0"/>
          </a:p>
          <a:p>
            <a:r>
              <a:rPr lang="zh-CN" altLang="en-US" dirty="0" smtClean="0"/>
              <a:t>用户主动切歌后，可以对前面已经播放的歌曲进行评分。用户的评分可以影响原来的歌曲评分（即取平均分）。</a:t>
            </a:r>
            <a:endParaRPr lang="en-US" altLang="zh-CN" dirty="0" smtClean="0"/>
          </a:p>
          <a:p>
            <a:r>
              <a:rPr lang="zh-CN" altLang="en-US" dirty="0" smtClean="0"/>
              <a:t>为了实现此功能，歌曲结构可能会新增成员来表示已评分的人数。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功能拓展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用户意见反馈</a:t>
            </a:r>
            <a:endParaRPr lang="en-US" altLang="zh-CN" dirty="0" smtClean="0"/>
          </a:p>
          <a:p>
            <a:r>
              <a:rPr lang="zh-CN" altLang="en-US" dirty="0" smtClean="0"/>
              <a:t>当用户发现歌单中没有自己想点的歌，可以在“反馈”功能中向管理员提出增添歌曲的请求。反馈意见在管理员登录后可以被看见并处理。</a:t>
            </a:r>
            <a:endParaRPr lang="en-US" altLang="zh-CN" dirty="0" smtClean="0"/>
          </a:p>
          <a:p>
            <a:r>
              <a:rPr lang="zh-CN" altLang="en-US" dirty="0" smtClean="0"/>
              <a:t>可能会增加歌单对象与文件来实现此功能。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功能拓展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项目名称：</a:t>
            </a:r>
            <a:r>
              <a:rPr lang="en-US" altLang="zh-CN" dirty="0" smtClean="0"/>
              <a:t>KTV</a:t>
            </a:r>
            <a:r>
              <a:rPr lang="zh-CN" altLang="en-US" dirty="0" smtClean="0"/>
              <a:t>点歌系统</a:t>
            </a:r>
            <a:endParaRPr lang="en-US" altLang="zh-CN" dirty="0" smtClean="0"/>
          </a:p>
          <a:p>
            <a:r>
              <a:rPr lang="zh-CN" altLang="en-US" dirty="0" smtClean="0"/>
              <a:t>对象：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KTV</a:t>
            </a:r>
            <a:r>
              <a:rPr lang="zh-CN" altLang="en-US" dirty="0" smtClean="0"/>
              <a:t>管理人员（管理员）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KTV</a:t>
            </a:r>
            <a:r>
              <a:rPr lang="zh-CN" altLang="en-US" dirty="0" smtClean="0"/>
              <a:t>消费者（用户）</a:t>
            </a:r>
            <a:endParaRPr lang="en-US" altLang="zh-CN" dirty="0" smtClean="0"/>
          </a:p>
          <a:p>
            <a:r>
              <a:rPr lang="zh-CN" altLang="en-US" dirty="0" smtClean="0"/>
              <a:t>核心功能：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添加、修改、删除歌曲信息，维护歌单列表（管理员）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点歌、切歌、置顶等常见操作（用户）</a:t>
            </a:r>
            <a:endParaRPr lang="en-US" altLang="zh-CN" dirty="0" smtClean="0"/>
          </a:p>
          <a:p>
            <a:r>
              <a:rPr lang="zh-CN" altLang="en-US" dirty="0" smtClean="0"/>
              <a:t>项目特点：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完善地保存信息的能力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合理的系统组织与模块化的设计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良好的交互界面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管理人员对系统的基本操作：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登录系统、修改账户密码；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歌曲列表的增、删、改；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批量导入歌曲；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歌曲列表的排序。</a:t>
            </a:r>
            <a:endParaRPr lang="en-US" altLang="zh-CN" dirty="0" smtClean="0"/>
          </a:p>
          <a:p>
            <a:r>
              <a:rPr lang="zh-CN" altLang="en-US" dirty="0" smtClean="0"/>
              <a:t>用户对系统的基本操作：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查看歌曲列表；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根据歌曲名、歌星，或拼音模糊搜索点歌；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查看已点歌曲；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对已点歌曲进行置顶、对正在播放歌曲进行切歌。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采用命令行式界面，保证界面的交互友好性。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界面样例：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6181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在一些敏感操作上向用户进行确认（退出、删除、修改密码等）</a:t>
            </a:r>
            <a:endParaRPr lang="en-US" altLang="zh-CN" dirty="0" smtClean="0"/>
          </a:p>
          <a:p>
            <a:r>
              <a:rPr lang="zh-CN" altLang="en-US" dirty="0" smtClean="0"/>
              <a:t>防止用户误操作</a:t>
            </a:r>
            <a:endParaRPr lang="en-US" altLang="zh-CN" dirty="0" smtClean="0"/>
          </a:p>
          <a:p>
            <a:r>
              <a:rPr lang="zh-CN" altLang="en-US" dirty="0" smtClean="0"/>
              <a:t>界面样例：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212976"/>
            <a:ext cx="5472608" cy="318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需要处理的数据：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主要信息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歌曲与歌单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歌单包括全部歌曲的歌单，和按顺序已点歌曲的歌单；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歌曲信息包括歌曲名、歌手名、歌曲拼音、歌曲状态等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包括管理员的账户信息等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使用结构体存储歌曲信息：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200" dirty="0" err="1" smtClean="0"/>
              <a:t>enum</a:t>
            </a:r>
            <a:r>
              <a:rPr lang="en-US" altLang="zh-CN" sz="2200" dirty="0" smtClean="0"/>
              <a:t> Status{</a:t>
            </a:r>
            <a:r>
              <a:rPr lang="en-US" altLang="zh-CN" sz="2200" dirty="0" err="1" smtClean="0"/>
              <a:t>Waiting,Picked,Playing</a:t>
            </a:r>
            <a:r>
              <a:rPr lang="en-US" altLang="zh-CN" sz="2200" dirty="0" smtClean="0"/>
              <a:t>};</a:t>
            </a:r>
          </a:p>
          <a:p>
            <a:pPr>
              <a:buNone/>
            </a:pPr>
            <a:r>
              <a:rPr lang="en-US" altLang="zh-CN" sz="2200" dirty="0" err="1" smtClean="0"/>
              <a:t>struct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SongInfo</a:t>
            </a:r>
            <a:r>
              <a:rPr lang="en-US" altLang="zh-CN" sz="2200" dirty="0" smtClean="0"/>
              <a:t>{</a:t>
            </a:r>
          </a:p>
          <a:p>
            <a:pPr>
              <a:buNone/>
            </a:pPr>
            <a:r>
              <a:rPr lang="en-US" altLang="zh-CN" sz="2200" dirty="0" smtClean="0"/>
              <a:t>	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songId</a:t>
            </a:r>
            <a:r>
              <a:rPr lang="en-US" altLang="zh-CN" sz="2200" dirty="0" smtClean="0"/>
              <a:t>; //</a:t>
            </a:r>
            <a:r>
              <a:rPr lang="zh-CN" altLang="en-US" sz="2200" dirty="0" smtClean="0"/>
              <a:t>歌曲</a:t>
            </a:r>
            <a:r>
              <a:rPr lang="en-US" altLang="zh-CN" sz="2200" dirty="0" smtClean="0"/>
              <a:t>ID</a:t>
            </a:r>
            <a:endParaRPr lang="zh-CN" altLang="en-US" sz="2200" dirty="0" smtClean="0"/>
          </a:p>
          <a:p>
            <a:pPr>
              <a:buNone/>
            </a:pPr>
            <a:r>
              <a:rPr lang="zh-CN" altLang="en-US" sz="2200" dirty="0" smtClean="0"/>
              <a:t>	</a:t>
            </a:r>
            <a:r>
              <a:rPr lang="en-US" altLang="zh-CN" sz="2200" dirty="0" smtClean="0"/>
              <a:t>string </a:t>
            </a:r>
            <a:r>
              <a:rPr lang="en-US" altLang="zh-CN" sz="2200" dirty="0" err="1" smtClean="0"/>
              <a:t>songName</a:t>
            </a:r>
            <a:r>
              <a:rPr lang="en-US" altLang="zh-CN" sz="2200" dirty="0" smtClean="0"/>
              <a:t>; 	//</a:t>
            </a:r>
            <a:r>
              <a:rPr lang="zh-CN" altLang="en-US" sz="2200" dirty="0" smtClean="0"/>
              <a:t>歌曲名称 </a:t>
            </a:r>
          </a:p>
          <a:p>
            <a:pPr>
              <a:buNone/>
            </a:pPr>
            <a:r>
              <a:rPr lang="zh-CN" altLang="en-US" sz="2200" dirty="0" smtClean="0"/>
              <a:t>	</a:t>
            </a:r>
            <a:r>
              <a:rPr lang="en-US" altLang="zh-CN" sz="2200" dirty="0" smtClean="0"/>
              <a:t>string </a:t>
            </a:r>
            <a:r>
              <a:rPr lang="en-US" altLang="zh-CN" sz="2200" dirty="0" err="1" smtClean="0"/>
              <a:t>singerName</a:t>
            </a:r>
            <a:r>
              <a:rPr lang="en-US" altLang="zh-CN" sz="2200" dirty="0" smtClean="0"/>
              <a:t>;	//</a:t>
            </a:r>
            <a:r>
              <a:rPr lang="zh-CN" altLang="en-US" sz="2200" dirty="0" smtClean="0"/>
              <a:t>歌手名 </a:t>
            </a:r>
          </a:p>
          <a:p>
            <a:pPr>
              <a:buNone/>
            </a:pPr>
            <a:r>
              <a:rPr lang="zh-CN" altLang="en-US" sz="2200" dirty="0" smtClean="0"/>
              <a:t>	</a:t>
            </a:r>
            <a:r>
              <a:rPr lang="en-US" altLang="zh-CN" sz="2200" dirty="0" smtClean="0"/>
              <a:t>string </a:t>
            </a:r>
            <a:r>
              <a:rPr lang="en-US" altLang="zh-CN" sz="2200" dirty="0" err="1" smtClean="0"/>
              <a:t>songAbbr</a:t>
            </a:r>
            <a:r>
              <a:rPr lang="en-US" altLang="zh-CN" sz="2200" dirty="0" smtClean="0"/>
              <a:t>;	//</a:t>
            </a:r>
            <a:r>
              <a:rPr lang="zh-CN" altLang="en-US" sz="2200" dirty="0" smtClean="0"/>
              <a:t>歌曲缩写 </a:t>
            </a:r>
          </a:p>
          <a:p>
            <a:pPr>
              <a:buNone/>
            </a:pPr>
            <a:r>
              <a:rPr lang="zh-CN" altLang="en-US" sz="2200" dirty="0" smtClean="0"/>
              <a:t>	</a:t>
            </a:r>
            <a:r>
              <a:rPr lang="en-US" altLang="zh-CN" sz="2200" dirty="0" smtClean="0"/>
              <a:t>double </a:t>
            </a:r>
            <a:r>
              <a:rPr lang="en-US" altLang="zh-CN" sz="2200" dirty="0" err="1" smtClean="0"/>
              <a:t>songStar</a:t>
            </a:r>
            <a:r>
              <a:rPr lang="en-US" altLang="zh-CN" sz="2200" dirty="0" smtClean="0"/>
              <a:t>;	//</a:t>
            </a:r>
            <a:r>
              <a:rPr lang="zh-CN" altLang="en-US" sz="2200" dirty="0" smtClean="0"/>
              <a:t>歌曲评分 </a:t>
            </a:r>
          </a:p>
          <a:p>
            <a:pPr>
              <a:buNone/>
            </a:pPr>
            <a:r>
              <a:rPr lang="zh-CN" altLang="en-US" sz="2200" dirty="0" smtClean="0"/>
              <a:t>	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playedNum</a:t>
            </a:r>
            <a:r>
              <a:rPr lang="en-US" altLang="zh-CN" sz="2200" dirty="0" smtClean="0"/>
              <a:t>;		//</a:t>
            </a:r>
            <a:r>
              <a:rPr lang="zh-CN" altLang="en-US" sz="2200" dirty="0" smtClean="0"/>
              <a:t>歌曲播放数 </a:t>
            </a:r>
          </a:p>
          <a:p>
            <a:pPr>
              <a:buNone/>
            </a:pPr>
            <a:r>
              <a:rPr lang="zh-CN" altLang="en-US" sz="2200" dirty="0" smtClean="0"/>
              <a:t>	</a:t>
            </a:r>
            <a:r>
              <a:rPr lang="en-US" altLang="zh-CN" sz="2200" dirty="0" smtClean="0"/>
              <a:t>Status </a:t>
            </a:r>
            <a:r>
              <a:rPr lang="en-US" altLang="zh-CN" sz="2200" dirty="0" err="1" smtClean="0"/>
              <a:t>songStatus</a:t>
            </a:r>
            <a:r>
              <a:rPr lang="en-US" altLang="zh-CN" sz="2200" dirty="0" smtClean="0"/>
              <a:t>;	//</a:t>
            </a:r>
            <a:r>
              <a:rPr lang="zh-CN" altLang="en-US" sz="2200" dirty="0" smtClean="0"/>
              <a:t>歌曲状态 </a:t>
            </a: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 smtClean="0"/>
              <a:t>};</a:t>
            </a:r>
            <a:endParaRPr lang="zh-CN" altLang="en-US" sz="22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歌曲与歌单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66936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注：代码仅为初步设想，不代表最终结果。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项目需要两个歌单：全部歌曲、已点歌曲</a:t>
            </a:r>
            <a:endParaRPr lang="en-US" altLang="zh-CN" dirty="0" smtClean="0"/>
          </a:p>
          <a:p>
            <a:pPr>
              <a:buNone/>
            </a:pPr>
            <a:r>
              <a:rPr lang="en-US" altLang="zh-CN" sz="2200" dirty="0" smtClean="0"/>
              <a:t>vector&lt;</a:t>
            </a:r>
            <a:r>
              <a:rPr lang="en-US" altLang="zh-CN" sz="2200" dirty="0" err="1" smtClean="0"/>
              <a:t>SongInfo</a:t>
            </a:r>
            <a:r>
              <a:rPr lang="en-US" altLang="zh-CN" sz="2200" dirty="0" smtClean="0"/>
              <a:t>&gt; </a:t>
            </a:r>
            <a:r>
              <a:rPr lang="en-US" altLang="zh-CN" sz="2200" dirty="0" err="1" smtClean="0"/>
              <a:t>allList</a:t>
            </a:r>
            <a:r>
              <a:rPr lang="en-US" altLang="zh-CN" sz="2200" dirty="0" smtClean="0"/>
              <a:t>;</a:t>
            </a:r>
          </a:p>
          <a:p>
            <a:pPr>
              <a:buNone/>
            </a:pPr>
            <a:r>
              <a:rPr lang="en-US" altLang="zh-CN" sz="2200" dirty="0" smtClean="0"/>
              <a:t>vector&lt;</a:t>
            </a:r>
            <a:r>
              <a:rPr lang="en-US" altLang="zh-CN" sz="2200" dirty="0" err="1" smtClean="0"/>
              <a:t>SongInfo</a:t>
            </a:r>
            <a:r>
              <a:rPr lang="en-US" altLang="zh-CN" sz="2200" dirty="0" smtClean="0"/>
              <a:t>&gt; </a:t>
            </a:r>
            <a:r>
              <a:rPr lang="en-US" altLang="zh-CN" sz="2200" dirty="0" err="1" smtClean="0"/>
              <a:t>pickedList</a:t>
            </a:r>
            <a:r>
              <a:rPr lang="en-US" altLang="zh-CN" sz="2200" dirty="0" smtClean="0"/>
              <a:t>;</a:t>
            </a:r>
          </a:p>
          <a:p>
            <a:r>
              <a:rPr lang="zh-CN" altLang="en-US" sz="2200" dirty="0" smtClean="0"/>
              <a:t>具体可能会用同一个类的两个对象实施。</a:t>
            </a:r>
            <a:endParaRPr lang="zh-CN" altLang="en-US" sz="22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歌曲与歌单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66936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注：代码仅为初步设想，不代表最终结果。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使用结构体存储管理员账户信息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sz="2200" dirty="0" err="1" smtClean="0"/>
              <a:t>struct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AdminLogin</a:t>
            </a:r>
            <a:r>
              <a:rPr lang="en-US" altLang="zh-CN" sz="2200" dirty="0" smtClean="0"/>
              <a:t>{   //</a:t>
            </a:r>
            <a:r>
              <a:rPr lang="zh-CN" altLang="en-US" sz="2200" dirty="0" smtClean="0"/>
              <a:t>账号密码 </a:t>
            </a:r>
          </a:p>
          <a:p>
            <a:pPr>
              <a:buNone/>
            </a:pPr>
            <a:r>
              <a:rPr lang="zh-CN" altLang="en-US" sz="2200" dirty="0" smtClean="0"/>
              <a:t>	</a:t>
            </a:r>
            <a:r>
              <a:rPr lang="en-US" altLang="zh-CN" sz="2200" dirty="0" smtClean="0"/>
              <a:t>string username;</a:t>
            </a:r>
          </a:p>
          <a:p>
            <a:pPr>
              <a:buNone/>
            </a:pPr>
            <a:r>
              <a:rPr lang="en-US" altLang="zh-CN" sz="2200" dirty="0" smtClean="0"/>
              <a:t>	string password; </a:t>
            </a:r>
          </a:p>
          <a:p>
            <a:pPr>
              <a:buNone/>
            </a:pPr>
            <a:r>
              <a:rPr lang="en-US" altLang="zh-CN" sz="2200" dirty="0" smtClean="0"/>
              <a:t>};</a:t>
            </a:r>
            <a:endParaRPr lang="zh-CN" altLang="en-US" sz="22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402-B90A-4160-88C7-FBA79B2183DC}" type="datetime1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程序设计基础实验</a:t>
            </a:r>
            <a:r>
              <a:rPr lang="en-US" altLang="zh-CN" smtClean="0"/>
              <a:t>——</a:t>
            </a:r>
            <a:r>
              <a:rPr lang="zh-CN" altLang="en-US" smtClean="0"/>
              <a:t>大实验项目一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管理员账户信息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66936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注：代码仅为初步设想，不代表最终结果。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1402</TotalTime>
  <Words>737</Words>
  <Application>Microsoft Office PowerPoint</Application>
  <PresentationFormat>全屏显示(4:3)</PresentationFormat>
  <Paragraphs>141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聚合</vt:lpstr>
      <vt:lpstr>模拟KTV点歌系统 设计思路</vt:lpstr>
      <vt:lpstr>需求分析</vt:lpstr>
      <vt:lpstr>需求分析</vt:lpstr>
      <vt:lpstr>界面设计</vt:lpstr>
      <vt:lpstr>界面设计</vt:lpstr>
      <vt:lpstr>数据结构分析</vt:lpstr>
      <vt:lpstr>数据结构分析——歌曲与歌单</vt:lpstr>
      <vt:lpstr>数据结构分析——歌曲与歌单</vt:lpstr>
      <vt:lpstr>数据结构分析——管理员账户信息</vt:lpstr>
      <vt:lpstr>模块划分</vt:lpstr>
      <vt:lpstr>模块划分：song.h/.cpp</vt:lpstr>
      <vt:lpstr>模块划分：account.h/.cpp</vt:lpstr>
      <vt:lpstr>模块划分： admin.h/.cpp    user.h/.cpp</vt:lpstr>
      <vt:lpstr>功能拓展</vt:lpstr>
      <vt:lpstr>功能拓展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Eric Justinger</dc:creator>
  <cp:lastModifiedBy>葛睿芃</cp:lastModifiedBy>
  <cp:revision>72</cp:revision>
  <dcterms:created xsi:type="dcterms:W3CDTF">2019-03-24T02:39:53Z</dcterms:created>
  <dcterms:modified xsi:type="dcterms:W3CDTF">2019-04-13T08:56:15Z</dcterms:modified>
</cp:coreProperties>
</file>