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900" autoAdjust="0"/>
  </p:normalViewPr>
  <p:slideViewPr>
    <p:cSldViewPr>
      <p:cViewPr varScale="1">
        <p:scale>
          <a:sx n="67" d="100"/>
          <a:sy n="67" d="100"/>
        </p:scale>
        <p:origin x="-16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784D1-3FCF-486A-BE38-6DC6B902B67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139CC-CA71-40A0-BC41-83AF5ECC5C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对项目需要实现的功能进行分析，确定需要处理的数据以及处理方法。编写类与成员函数实现所有操作。为了保证界面的友好性，在界面展示部分仍需要考虑到界面的整洁、操作的便捷，以及对于特殊数据及异常处理的提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在类中，定义了两个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数组，一个存储所有歌曲（从文件导入），另一个存储已点歌曲（运行中的操作）。其实已点歌曲还可以用</a:t>
            </a:r>
            <a:r>
              <a:rPr lang="en-US" altLang="zh-CN" dirty="0" err="1" smtClean="0"/>
              <a:t>SongInfo</a:t>
            </a:r>
            <a:r>
              <a:rPr lang="zh-CN" altLang="en-US" dirty="0" smtClean="0"/>
              <a:t>*</a:t>
            </a:r>
            <a:r>
              <a:rPr lang="zh-CN" altLang="en-US" baseline="0" dirty="0" smtClean="0"/>
              <a:t> 型数组存储，这样避免了在操作歌曲时遗漏其中一个数组的歌曲信息。（我做完了才想到</a:t>
            </a:r>
            <a:r>
              <a:rPr lang="en-US" altLang="zh-CN" baseline="0" dirty="0" smtClean="0"/>
              <a:t>……</a:t>
            </a:r>
            <a:r>
              <a:rPr lang="zh-CN" altLang="en-US" baseline="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引擎有点类似于斗地主中的</a:t>
            </a:r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如果要看更多，我可以展示我的源代码。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如果要看更多，我可以展示我的源代码。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39CC-CA71-40A0-BC41-83AF5ECC5CD4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KTV</a:t>
            </a:r>
            <a:r>
              <a:rPr lang="zh-CN" altLang="en-US" dirty="0" smtClean="0"/>
              <a:t>点歌系统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整体设计与实现框架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、歌单类（辅助函数）</a:t>
            </a:r>
            <a:endParaRPr lang="en-US" altLang="zh-CN" dirty="0" smtClean="0"/>
          </a:p>
          <a:p>
            <a:r>
              <a:rPr lang="zh-CN" altLang="en-US" dirty="0" smtClean="0"/>
              <a:t>在显示歌曲时，为了将歌曲分页显示，需要知道歌单中歌曲的数目。</a:t>
            </a:r>
            <a:endParaRPr lang="en-US" altLang="zh-CN" dirty="0" smtClean="0"/>
          </a:p>
          <a:p>
            <a:r>
              <a:rPr lang="zh-CN" altLang="en-US" dirty="0" smtClean="0"/>
              <a:t>以下两</a:t>
            </a:r>
            <a:r>
              <a:rPr lang="zh-CN" altLang="en-US" dirty="0" smtClean="0"/>
              <a:t>个辅助函数可以获取类中的私有成员的值，但无法修改。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song.h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4051" b="2404"/>
          <a:stretch>
            <a:fillRect/>
          </a:stretch>
        </p:blipFill>
        <p:spPr bwMode="auto">
          <a:xfrm>
            <a:off x="611560" y="4005064"/>
            <a:ext cx="77048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对管理员登录信息的操作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account.h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给出管理员账号结构体的定义；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定义账号类，实现登录、修改密码等操作。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、管理员账号结构体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 smtClean="0"/>
              <a:t>存储哪些信息？</a:t>
            </a:r>
            <a:endParaRPr lang="en-US" altLang="zh-CN" dirty="0" smtClean="0"/>
          </a:p>
          <a:p>
            <a:r>
              <a:rPr lang="zh-CN" altLang="en-US" dirty="0" smtClean="0"/>
              <a:t>账号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r>
              <a:rPr lang="zh-CN" altLang="en-US" dirty="0" smtClean="0"/>
              <a:t>剩余可登录次数（实现账号的永久性冻结）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account.h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293096"/>
            <a:ext cx="570185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、账号类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err="1" smtClean="0"/>
              <a:t>AdminLogin</a:t>
            </a:r>
            <a:r>
              <a:rPr lang="zh-CN" altLang="en-US" dirty="0" smtClean="0"/>
              <a:t>结构体存储账号密码，同时本地创建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文件保存账号信息。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 smtClean="0"/>
              <a:t>执行的操作：登录、修改密码。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account.h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644871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17032"/>
            <a:ext cx="722295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97152"/>
            <a:ext cx="9458326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013176"/>
            <a:ext cx="4676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、账号类（辅助函数）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）修改密码时，判断密码的合法性。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）为了显示界面时，读取类中的私有成员的值。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account.h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420888"/>
            <a:ext cx="1046516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77072"/>
            <a:ext cx="592523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管理员界面的显示包括：登录界面、主界面、查看全部歌曲界面、歌曲详细信息界面、修改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删除歌曲界面、</a:t>
            </a:r>
            <a:r>
              <a:rPr lang="zh-CN" altLang="en-US" dirty="0" smtClean="0"/>
              <a:t>排序界面、</a:t>
            </a:r>
            <a:r>
              <a:rPr lang="zh-CN" altLang="en-US" dirty="0" smtClean="0"/>
              <a:t>添加歌曲与批量导入界面、修改密码界面。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用户界面的显示包括：主界面、查看全部歌曲界面、</a:t>
            </a:r>
            <a:r>
              <a:rPr lang="zh-CN" altLang="en-US" dirty="0" smtClean="0"/>
              <a:t>歌曲详细信息界面、</a:t>
            </a:r>
            <a:r>
              <a:rPr lang="zh-CN" altLang="en-US" dirty="0" smtClean="0"/>
              <a:t>三种方式点歌界面、已点歌曲界面、切歌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评分界面。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界面显示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实现方法：</a:t>
            </a:r>
            <a:endParaRPr lang="en-US" altLang="zh-CN" dirty="0" smtClean="0"/>
          </a:p>
          <a:p>
            <a:r>
              <a:rPr lang="en-US" altLang="zh-CN" dirty="0" smtClean="0"/>
              <a:t>Step1</a:t>
            </a:r>
            <a:r>
              <a:rPr lang="zh-CN" altLang="en-US" dirty="0" smtClean="0"/>
              <a:t>：首先设计一个函数（引擎），在函数中创建出歌单类对象（若是管理员界面则还要创建账号类对象）。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：引擎函数中，为其余的界面显示函数传对象的地址作为形参，调用这些函数，实现界面切换。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界面显示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93096"/>
            <a:ext cx="47815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user.h</a:t>
            </a:r>
            <a:r>
              <a:rPr lang="en-US" altLang="zh-CN" dirty="0" smtClean="0"/>
              <a:t>			    </a:t>
            </a:r>
            <a:r>
              <a:rPr lang="en-US" altLang="zh-CN" dirty="0" err="1" smtClean="0"/>
              <a:t>admin.h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界面显示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9380"/>
          <a:stretch>
            <a:fillRect/>
          </a:stretch>
        </p:blipFill>
        <p:spPr bwMode="auto">
          <a:xfrm>
            <a:off x="0" y="2780928"/>
            <a:ext cx="4427984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852936"/>
            <a:ext cx="474797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main.cpp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为主界面显示、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主函数：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界面显示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29000"/>
            <a:ext cx="723908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二、具体实现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一、整体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每一个对歌单的操作即是对歌单列表与歌曲信息的维护。</a:t>
            </a:r>
            <a:endParaRPr lang="en-US" altLang="zh-CN" dirty="0" smtClean="0"/>
          </a:p>
          <a:p>
            <a:r>
              <a:rPr lang="zh-CN" altLang="en-US" sz="2000" dirty="0" smtClean="0"/>
              <a:t>管理员：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、增添歌曲：首先遍历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看有没有歌曲名与歌手都重合的情况。若无，向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中添加歌曲（自动生成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）、</a:t>
            </a:r>
            <a:r>
              <a:rPr lang="en-US" altLang="zh-CN" sz="2000" dirty="0" err="1" smtClean="0"/>
              <a:t>songnum</a:t>
            </a:r>
            <a:r>
              <a:rPr lang="en-US" altLang="zh-CN" sz="2000" dirty="0" smtClean="0"/>
              <a:t>++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、删除歌曲：删除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中的一首歌，维护剩余歌曲的</a:t>
            </a:r>
            <a:r>
              <a:rPr lang="en-US" altLang="zh-CN" sz="2000" dirty="0" err="1" smtClean="0"/>
              <a:t>songId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songnum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、更改歌曲信息：对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中指定元素的信息进行修改即可；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、批量导入：从文件中导入若干</a:t>
            </a:r>
            <a:r>
              <a:rPr lang="en-US" altLang="zh-CN" sz="2000" dirty="0" err="1" smtClean="0"/>
              <a:t>SongInfo</a:t>
            </a:r>
            <a:r>
              <a:rPr lang="zh-CN" altLang="en-US" sz="2000" dirty="0" smtClean="0"/>
              <a:t>信息，依次执行</a:t>
            </a:r>
            <a:r>
              <a:rPr lang="en-US" altLang="zh-CN" sz="2000" dirty="0" smtClean="0"/>
              <a:t>(1)</a:t>
            </a:r>
            <a:r>
              <a:rPr lang="zh-CN" altLang="en-US" sz="2000" dirty="0" smtClean="0"/>
              <a:t>的操作。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、歌曲排序：根据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中每个元素的</a:t>
            </a:r>
            <a:r>
              <a:rPr lang="en-US" altLang="zh-CN" sz="2000" dirty="0" err="1" smtClean="0"/>
              <a:t>songStar</a:t>
            </a:r>
            <a:r>
              <a:rPr lang="zh-CN" altLang="en-US" sz="2000" dirty="0" smtClean="0"/>
              <a:t>（或</a:t>
            </a:r>
            <a:r>
              <a:rPr lang="en-US" altLang="zh-CN" sz="2000" dirty="0" err="1" smtClean="0"/>
              <a:t>playedNum</a:t>
            </a:r>
            <a:r>
              <a:rPr lang="zh-CN" altLang="en-US" sz="2000" dirty="0" smtClean="0"/>
              <a:t>）大小，进行数组排序。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对歌单类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zh-CN" altLang="en-US" dirty="0" smtClean="0">
                <a:sym typeface="Wingdings" pitchFamily="2" charset="2"/>
              </a:rPr>
              <a:t>：（删除歌曲）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对歌单类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743214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用户：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、搜索点歌：遍历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，若有符合要求（歌曲名、歌手名、拼音）的歌曲添加到新建的</a:t>
            </a:r>
            <a:r>
              <a:rPr lang="en-US" altLang="zh-CN" sz="2000" dirty="0" smtClean="0"/>
              <a:t>vector</a:t>
            </a:r>
            <a:r>
              <a:rPr lang="zh-CN" altLang="en-US" sz="2000" dirty="0" smtClean="0"/>
              <a:t>中，返回</a:t>
            </a:r>
            <a:r>
              <a:rPr lang="en-US" altLang="zh-CN" sz="2000" dirty="0" smtClean="0"/>
              <a:t>vector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、点歌：</a:t>
            </a:r>
            <a:r>
              <a:rPr lang="en-US" altLang="zh-CN" sz="2000" dirty="0" err="1" smtClean="0"/>
              <a:t>PickedList</a:t>
            </a:r>
            <a:r>
              <a:rPr lang="zh-CN" altLang="en-US" sz="2000" dirty="0" smtClean="0"/>
              <a:t>加入元素，维护</a:t>
            </a:r>
            <a:r>
              <a:rPr lang="en-US" altLang="zh-CN" sz="2000" dirty="0" err="1" smtClean="0"/>
              <a:t>songStatus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pickednum</a:t>
            </a:r>
            <a:r>
              <a:rPr lang="en-US" altLang="zh-CN" sz="2000" dirty="0" smtClean="0"/>
              <a:t>++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、切歌（移除）：</a:t>
            </a:r>
            <a:r>
              <a:rPr lang="en-US" altLang="zh-CN" sz="2000" dirty="0" err="1" smtClean="0"/>
              <a:t>PickedList</a:t>
            </a:r>
            <a:r>
              <a:rPr lang="zh-CN" altLang="en-US" sz="2000" dirty="0" smtClean="0"/>
              <a:t>删除元素，</a:t>
            </a:r>
            <a:r>
              <a:rPr lang="zh-CN" altLang="en-US" sz="2000" dirty="0" smtClean="0"/>
              <a:t>维护</a:t>
            </a:r>
            <a:r>
              <a:rPr lang="en-US" altLang="zh-CN" sz="2000" dirty="0" err="1" smtClean="0"/>
              <a:t>songStatus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pickednum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、置顶：交换</a:t>
            </a:r>
            <a:r>
              <a:rPr lang="en-US" altLang="zh-CN" sz="2000" dirty="0" err="1" smtClean="0"/>
              <a:t>PickedList</a:t>
            </a:r>
            <a:r>
              <a:rPr lang="zh-CN" altLang="en-US" sz="2000" dirty="0" smtClean="0"/>
              <a:t>元素位置、维护</a:t>
            </a:r>
            <a:r>
              <a:rPr lang="en-US" altLang="zh-CN" sz="2000" dirty="0" err="1" smtClean="0"/>
              <a:t>songStatus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、评分：根据</a:t>
            </a:r>
            <a:r>
              <a:rPr lang="en-US" altLang="zh-CN" sz="2000" dirty="0" err="1" smtClean="0"/>
              <a:t>songStar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scoreNum</a:t>
            </a:r>
            <a:r>
              <a:rPr lang="zh-CN" altLang="en-US" sz="2000" dirty="0" smtClean="0"/>
              <a:t>和用户给出的评分，计算新的得分，维护</a:t>
            </a:r>
            <a:r>
              <a:rPr lang="en-US" altLang="zh-CN" sz="2000" dirty="0" err="1" smtClean="0"/>
              <a:t>songStar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scoreNum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对歌单类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zh-CN" altLang="en-US" dirty="0" smtClean="0">
                <a:sym typeface="Wingdings" pitchFamily="2" charset="2"/>
              </a:rPr>
              <a:t>：（点歌）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对歌单类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69127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登录：检查输入的账号、密码与</a:t>
            </a:r>
            <a:r>
              <a:rPr lang="en-US" altLang="zh-CN" sz="2000" dirty="0" smtClean="0"/>
              <a:t>username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password</a:t>
            </a:r>
            <a:r>
              <a:rPr lang="zh-CN" altLang="en-US" sz="2000" dirty="0" smtClean="0"/>
              <a:t>是否一致。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）账号不一致：直接退出；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）账号一致，但密码不一致：</a:t>
            </a:r>
            <a:r>
              <a:rPr lang="en-US" altLang="zh-CN" sz="2000" dirty="0" err="1" smtClean="0"/>
              <a:t>try_again</a:t>
            </a:r>
            <a:r>
              <a:rPr lang="zh-CN" altLang="en-US" sz="2000" dirty="0" smtClean="0"/>
              <a:t>次数减一，退出；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）账号一致，但</a:t>
            </a:r>
            <a:r>
              <a:rPr lang="en-US" altLang="zh-CN" sz="2000" dirty="0" err="1" smtClean="0"/>
              <a:t>try_again</a:t>
            </a:r>
            <a:r>
              <a:rPr lang="zh-CN" altLang="en-US" sz="2000" dirty="0" smtClean="0"/>
              <a:t>次数为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：直接退出；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）账号密码都一致，</a:t>
            </a:r>
            <a:r>
              <a:rPr lang="en-US" altLang="zh-CN" sz="2000" dirty="0" err="1" smtClean="0"/>
              <a:t>try_again</a:t>
            </a:r>
            <a:r>
              <a:rPr lang="zh-CN" altLang="en-US" sz="2000" dirty="0" smtClean="0"/>
              <a:t>次数大于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：登录成功。</a:t>
            </a:r>
            <a:endParaRPr lang="en-US" altLang="zh-CN" sz="2000" dirty="0" smtClean="0"/>
          </a:p>
          <a:p>
            <a:r>
              <a:rPr lang="zh-CN" altLang="en-US" sz="2000" dirty="0" smtClean="0"/>
              <a:t>修改</a:t>
            </a:r>
            <a:r>
              <a:rPr lang="zh-CN" altLang="en-US" sz="2000" dirty="0" smtClean="0"/>
              <a:t>密码：先检查原密码是否与</a:t>
            </a:r>
            <a:r>
              <a:rPr lang="en-US" altLang="zh-CN" sz="2000" dirty="0" smtClean="0"/>
              <a:t>password</a:t>
            </a:r>
            <a:r>
              <a:rPr lang="zh-CN" altLang="en-US" sz="2000" dirty="0" smtClean="0"/>
              <a:t>一致，再检查输入的新密码是否合规（长度小于等于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字符，同时包含大小写字母与数字），最后检查第二遍新密码与之前是否一致。</a:t>
            </a:r>
            <a:endParaRPr lang="en-US" altLang="zh-CN" sz="2000" dirty="0" smtClean="0"/>
          </a:p>
          <a:p>
            <a:r>
              <a:rPr lang="zh-CN" altLang="en-US" sz="2000" dirty="0" smtClean="0"/>
              <a:t>有一项</a:t>
            </a:r>
            <a:r>
              <a:rPr lang="zh-CN" altLang="en-US" sz="2000" dirty="0" smtClean="0"/>
              <a:t>内容不符合，修改密码失败，返回；</a:t>
            </a:r>
            <a:endParaRPr lang="en-US" altLang="zh-CN" sz="2000" dirty="0" smtClean="0"/>
          </a:p>
          <a:p>
            <a:r>
              <a:rPr lang="zh-CN" altLang="en-US" sz="2000" dirty="0" smtClean="0"/>
              <a:t>全部</a:t>
            </a:r>
            <a:r>
              <a:rPr lang="zh-CN" altLang="en-US" sz="2000" dirty="0" smtClean="0"/>
              <a:t>符合，修改密码成功，更新本地文件，跳转至登录界面。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对账号类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示例（登录）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：成功，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：账号不一致，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：密码不一致，  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：账号被冻结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对账号类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6705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do——while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）结构，如果输入的操作不合法，持续循环，直到输入合法，调用显示函数。</a:t>
            </a:r>
            <a:endParaRPr lang="en-US" altLang="zh-CN" dirty="0" smtClean="0"/>
          </a:p>
          <a:p>
            <a:r>
              <a:rPr lang="zh-CN" altLang="en-US" dirty="0" smtClean="0"/>
              <a:t>示例（管理员显示所有歌曲界面）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界面显示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0968"/>
            <a:ext cx="7985745" cy="304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do——while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）结构，如果输入的操作不合法，持续循环，直到输入合法，调用显示函数。</a:t>
            </a:r>
            <a:endParaRPr lang="en-US" altLang="zh-CN" dirty="0" smtClean="0"/>
          </a:p>
          <a:p>
            <a:r>
              <a:rPr lang="zh-CN" altLang="en-US" dirty="0" smtClean="0"/>
              <a:t>示例（管理员显示所有歌曲界面）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界面显示</a:t>
            </a:r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47628"/>
            <a:ext cx="6731893" cy="401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菜单界面设计中，摒弃了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中把所有选项堆叠在一起的界面，采用分层式菜单界面。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设计亮点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4DB35B8-22B3-4AC5-9DCE-89D3735553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3068960"/>
            <a:ext cx="3492134" cy="223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3645024"/>
            <a:ext cx="667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</a:rPr>
              <a:t>X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菜单界面设计中，摒弃了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中把所有选项堆叠在一起的界面，采用分层式菜单界面。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设计亮点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2771800" cy="231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492896"/>
            <a:ext cx="245121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068960"/>
            <a:ext cx="2710368" cy="213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725144"/>
            <a:ext cx="2558976" cy="191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 rot="19557561">
            <a:off x="2622026" y="3830498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859108">
            <a:off x="2629998" y="5180113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771800" y="4509120"/>
            <a:ext cx="3229670" cy="26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思路：数据处理与界面展示分开设计。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43808" y="2132856"/>
            <a:ext cx="259228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项目：</a:t>
            </a:r>
            <a:r>
              <a:rPr lang="en-US" altLang="zh-CN" dirty="0" err="1" smtClean="0"/>
              <a:t>KTVmusic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91880" y="2852936"/>
            <a:ext cx="129614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87624" y="3717032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song.h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87624" y="4797152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account.h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148064" y="3717032"/>
            <a:ext cx="208823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admin.h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148064" y="4797152"/>
            <a:ext cx="208823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4139952" y="2564904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形状 10"/>
          <p:cNvCxnSpPr>
            <a:stCxn id="5" idx="1"/>
            <a:endCxn id="6" idx="0"/>
          </p:cNvCxnSpPr>
          <p:nvPr/>
        </p:nvCxnSpPr>
        <p:spPr>
          <a:xfrm rot="10800000" flipV="1">
            <a:off x="2231740" y="3176972"/>
            <a:ext cx="1260140" cy="5400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形状 11"/>
          <p:cNvCxnSpPr>
            <a:stCxn id="5" idx="3"/>
            <a:endCxn id="8" idx="0"/>
          </p:cNvCxnSpPr>
          <p:nvPr/>
        </p:nvCxnSpPr>
        <p:spPr>
          <a:xfrm>
            <a:off x="4788024" y="3176972"/>
            <a:ext cx="1404156" cy="5400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2231740" y="4365104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6192180" y="4365104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界面显示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考虑到多种情况下可能出现的异常。</a:t>
            </a:r>
            <a:endParaRPr lang="en-US" altLang="zh-CN" dirty="0" smtClean="0"/>
          </a:p>
          <a:p>
            <a:r>
              <a:rPr lang="zh-CN" altLang="en-US" dirty="0" smtClean="0"/>
              <a:t>比如切歌按钮，在没有点歌的情况下不会亮起。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设计亮点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78867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3419872" y="3933056"/>
            <a:ext cx="1656184" cy="432048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考虑到多种情况下可能出现的异常。</a:t>
            </a:r>
            <a:endParaRPr lang="en-US" altLang="zh-CN" dirty="0" smtClean="0"/>
          </a:p>
          <a:p>
            <a:r>
              <a:rPr lang="zh-CN" altLang="en-US" dirty="0" smtClean="0"/>
              <a:t>比如切歌按钮，在没有点歌的情况下不会亮起。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设计亮点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87153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3419872" y="3933056"/>
            <a:ext cx="1656184" cy="432048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0580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70104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5580112" y="692696"/>
            <a:ext cx="180020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24128" y="3789040"/>
            <a:ext cx="180020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界面设计中，对用户的操作要求会以提示的方式优先显示。在用户进行敏感操作时，会让用户进行二次确认。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设计亮点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410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848100"/>
            <a:ext cx="71342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对歌曲与歌单的操作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song.h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、给出歌曲结构体的定义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、创建歌单类，给出对歌单操作的实现方式。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、歌曲信息结构体：</a:t>
            </a:r>
            <a:endParaRPr lang="en-US" altLang="zh-CN" dirty="0" smtClean="0"/>
          </a:p>
          <a:p>
            <a:r>
              <a:rPr lang="zh-CN" altLang="en-US" dirty="0" smtClean="0"/>
              <a:t>一首</a:t>
            </a:r>
            <a:r>
              <a:rPr lang="zh-CN" altLang="en-US" dirty="0" smtClean="0"/>
              <a:t>歌曲包含哪些信息？</a:t>
            </a:r>
            <a:endParaRPr lang="en-US" altLang="zh-CN" dirty="0" smtClean="0"/>
          </a:p>
          <a:p>
            <a:r>
              <a:rPr lang="zh-CN" altLang="en-US" dirty="0" smtClean="0"/>
              <a:t>歌曲编号</a:t>
            </a:r>
            <a:endParaRPr lang="en-US" altLang="zh-CN" dirty="0" smtClean="0"/>
          </a:p>
          <a:p>
            <a:r>
              <a:rPr lang="zh-CN" altLang="en-US" dirty="0" smtClean="0"/>
              <a:t>歌曲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歌手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歌曲</a:t>
            </a:r>
            <a:r>
              <a:rPr lang="zh-CN" altLang="en-US" dirty="0" smtClean="0"/>
              <a:t>拼音缩写</a:t>
            </a:r>
            <a:endParaRPr lang="en-US" altLang="zh-CN" dirty="0" smtClean="0"/>
          </a:p>
          <a:p>
            <a:r>
              <a:rPr lang="zh-CN" altLang="en-US" dirty="0" smtClean="0"/>
              <a:t>歌曲</a:t>
            </a:r>
            <a:r>
              <a:rPr lang="zh-CN" altLang="en-US" dirty="0" smtClean="0"/>
              <a:t>评分</a:t>
            </a:r>
            <a:endParaRPr lang="en-US" altLang="zh-CN" dirty="0" smtClean="0"/>
          </a:p>
          <a:p>
            <a:r>
              <a:rPr lang="zh-CN" altLang="en-US" dirty="0" smtClean="0"/>
              <a:t>评分</a:t>
            </a:r>
            <a:r>
              <a:rPr lang="zh-CN" altLang="en-US" dirty="0" smtClean="0"/>
              <a:t>人数</a:t>
            </a:r>
            <a:endParaRPr lang="en-US" altLang="zh-CN" dirty="0" smtClean="0"/>
          </a:p>
          <a:p>
            <a:r>
              <a:rPr lang="zh-CN" altLang="en-US" dirty="0" smtClean="0"/>
              <a:t>播放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 smtClean="0"/>
              <a:t>歌曲点播状态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song.h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、歌曲信息结构体：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song.h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128" y="2060848"/>
            <a:ext cx="8901872" cy="249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、歌单类</a:t>
            </a:r>
            <a:endParaRPr lang="en-US" altLang="zh-CN" dirty="0" smtClean="0"/>
          </a:p>
          <a:p>
            <a:r>
              <a:rPr lang="zh-CN" altLang="en-US" dirty="0" smtClean="0"/>
              <a:t>如何存储歌单列表？如何保存所有歌曲歌单？</a:t>
            </a:r>
            <a:endParaRPr lang="en-US" altLang="zh-CN" dirty="0" smtClean="0"/>
          </a:p>
          <a:p>
            <a:r>
              <a:rPr lang="en-US" altLang="zh-CN" dirty="0" smtClean="0"/>
              <a:t>Vector&lt;</a:t>
            </a:r>
            <a:r>
              <a:rPr lang="en-US" altLang="zh-CN" dirty="0" err="1" smtClean="0"/>
              <a:t>SongInfo</a:t>
            </a:r>
            <a:r>
              <a:rPr lang="en-US" altLang="zh-CN" dirty="0" smtClean="0"/>
              <a:t>&gt; List;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文件保存所有歌曲。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song.h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356992"/>
            <a:ext cx="662473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013176"/>
            <a:ext cx="623282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 r="30052"/>
          <a:stretch>
            <a:fillRect/>
          </a:stretch>
        </p:blipFill>
        <p:spPr bwMode="auto">
          <a:xfrm>
            <a:off x="899592" y="6021288"/>
            <a:ext cx="61926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5733256"/>
            <a:ext cx="7704856" cy="28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、歌单类（管理员操作）</a:t>
            </a:r>
            <a:endParaRPr lang="en-US" altLang="zh-CN" dirty="0" smtClean="0"/>
          </a:p>
          <a:p>
            <a:r>
              <a:rPr lang="zh-CN" altLang="en-US" dirty="0" smtClean="0"/>
              <a:t>管理员可以对歌单执行哪些操作？</a:t>
            </a:r>
            <a:endParaRPr lang="en-US" altLang="zh-CN" dirty="0" smtClean="0"/>
          </a:p>
          <a:p>
            <a:r>
              <a:rPr lang="zh-CN" altLang="en-US" dirty="0" smtClean="0"/>
              <a:t>歌曲的增删改、信息查询、歌曲排序、批量导入。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其中，信息查询主要与显示界面有关，在数据处理部分，只需要定位到歌曲的地址即可。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song.h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69151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12976"/>
            <a:ext cx="7543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789040"/>
            <a:ext cx="821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005064"/>
            <a:ext cx="653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301208"/>
            <a:ext cx="55816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、歌单类（用户操作）</a:t>
            </a:r>
            <a:endParaRPr lang="en-US" altLang="zh-CN" dirty="0" smtClean="0"/>
          </a:p>
          <a:p>
            <a:r>
              <a:rPr lang="zh-CN" altLang="en-US" dirty="0" smtClean="0"/>
              <a:t>用户可以对歌单执行哪些操作？</a:t>
            </a:r>
            <a:endParaRPr lang="en-US" altLang="zh-CN" dirty="0" smtClean="0"/>
          </a:p>
          <a:p>
            <a:r>
              <a:rPr lang="zh-CN" altLang="en-US" dirty="0" smtClean="0"/>
              <a:t>查看所有歌曲、已点歌曲；点歌、置顶（涉及已点歌曲的定位）、删除、切歌、歌曲评分。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song.h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709453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7734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293096"/>
            <a:ext cx="61055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509120"/>
            <a:ext cx="69437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266</TotalTime>
  <Words>1506</Words>
  <Application>Microsoft Office PowerPoint</Application>
  <PresentationFormat>全屏显示(4:3)</PresentationFormat>
  <Paragraphs>158</Paragraphs>
  <Slides>34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程设实验</vt:lpstr>
      <vt:lpstr>模拟KTV点歌系统 整体设计与实现框架</vt:lpstr>
      <vt:lpstr>一、整体设计</vt:lpstr>
      <vt:lpstr>整体设计</vt:lpstr>
      <vt:lpstr>整体设计——数据处理</vt:lpstr>
      <vt:lpstr>整体设计——song.h</vt:lpstr>
      <vt:lpstr>整体设计——song.h</vt:lpstr>
      <vt:lpstr>整体设计——song.h</vt:lpstr>
      <vt:lpstr>整体设计——song.h</vt:lpstr>
      <vt:lpstr>整体设计——song.h</vt:lpstr>
      <vt:lpstr>整体设计——song.h</vt:lpstr>
      <vt:lpstr>整体设计——数据处理</vt:lpstr>
      <vt:lpstr>整体设计——account.h</vt:lpstr>
      <vt:lpstr>整体设计——account.h</vt:lpstr>
      <vt:lpstr>整体设计——account.h</vt:lpstr>
      <vt:lpstr>整体设计——界面显示</vt:lpstr>
      <vt:lpstr>整体设计——界面显示</vt:lpstr>
      <vt:lpstr>整体设计——界面显示</vt:lpstr>
      <vt:lpstr>整体设计——界面显示</vt:lpstr>
      <vt:lpstr>二、具体实现</vt:lpstr>
      <vt:lpstr>具体实现——对歌单类</vt:lpstr>
      <vt:lpstr>具体实现——对歌单类</vt:lpstr>
      <vt:lpstr>具体实现——对歌单类</vt:lpstr>
      <vt:lpstr>具体实现——对歌单类</vt:lpstr>
      <vt:lpstr>具体实现——对账号类</vt:lpstr>
      <vt:lpstr>具体实现——对账号类</vt:lpstr>
      <vt:lpstr>具体实现——界面显示</vt:lpstr>
      <vt:lpstr>具体实现——界面显示</vt:lpstr>
      <vt:lpstr>具体实现——设计亮点</vt:lpstr>
      <vt:lpstr>具体实现——设计亮点</vt:lpstr>
      <vt:lpstr>具体设计——设计亮点</vt:lpstr>
      <vt:lpstr>具体设计——设计亮点</vt:lpstr>
      <vt:lpstr>幻灯片 32</vt:lpstr>
      <vt:lpstr>具体设计——设计亮点</vt:lpstr>
      <vt:lpstr>Thank you！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模拟KTV点歌系统 整体设计与实现框架</dc:title>
  <dc:creator>Eric Justinger</dc:creator>
  <cp:lastModifiedBy>葛睿芃</cp:lastModifiedBy>
  <cp:revision>21</cp:revision>
  <dcterms:created xsi:type="dcterms:W3CDTF">2019-04-02T04:33:35Z</dcterms:created>
  <dcterms:modified xsi:type="dcterms:W3CDTF">2019-04-02T09:10:20Z</dcterms:modified>
</cp:coreProperties>
</file>