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5AFB4-84EC-4368-ACC7-3477306588D1}" type="datetimeFigureOut">
              <a:rPr lang="zh-CN" altLang="en-US" smtClean="0"/>
              <a:pPr/>
              <a:t>2019/4/8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F1F64-E1EC-4CD4-AF47-0FBA7062FD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D5C3D76-8D21-4B9C-B0EE-EF5E88B1A6A6}" type="datetime1">
              <a:rPr lang="zh-CN" altLang="en-US" smtClean="0"/>
              <a:pPr/>
              <a:t>2019/4/8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
        <p:nvSpPr>
          <p:cNvPr id="13" name="TextBox 12"/>
          <p:cNvSpPr txBox="1"/>
          <p:nvPr/>
        </p:nvSpPr>
        <p:spPr>
          <a:xfrm>
            <a:off x="251520" y="332656"/>
            <a:ext cx="2877711" cy="307777"/>
          </a:xfrm>
          <a:prstGeom prst="rect">
            <a:avLst/>
          </a:prstGeom>
          <a:noFill/>
        </p:spPr>
        <p:txBody>
          <a:bodyPr wrap="none" rtlCol="0">
            <a:spAutoFit/>
          </a:bodyPr>
          <a:lstStyle/>
          <a:p>
            <a:r>
              <a:rPr lang="zh-CN" altLang="en-US" sz="1400" dirty="0" smtClean="0"/>
              <a:t>程序设计基础实验</a:t>
            </a:r>
            <a:r>
              <a:rPr lang="en-US" altLang="zh-CN" sz="1400" dirty="0" smtClean="0"/>
              <a:t>——</a:t>
            </a:r>
            <a:r>
              <a:rPr lang="zh-CN" altLang="en-US" sz="1400" dirty="0" smtClean="0"/>
              <a:t>大实验项目</a:t>
            </a:r>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C4C24A1-CE29-4564-8F27-24E59C9613F0}" type="datetime1">
              <a:rPr lang="zh-CN" altLang="en-US" smtClean="0"/>
              <a:pPr/>
              <a:t>2019/4/8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24752D7-38BD-4A18-81FF-E395F4A8BD1C}" type="datetime1">
              <a:rPr lang="zh-CN" altLang="en-US" smtClean="0"/>
              <a:pPr/>
              <a:t>2019/4/8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0D59AD7-C91B-4A0D-BD78-0EC897DB8F1E}" type="datetime1">
              <a:rPr lang="zh-CN" altLang="en-US" smtClean="0"/>
              <a:pPr/>
              <a:t>2019/4/8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2FA86B27-FF83-4AEA-856F-7430260383A3}" type="datetime1">
              <a:rPr lang="zh-CN" altLang="en-US" smtClean="0"/>
              <a:pPr/>
              <a:t>2019/4/8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075C87C6-69BA-4000-964E-5050E58D6FF6}" type="datetime1">
              <a:rPr lang="zh-CN" altLang="en-US" smtClean="0"/>
              <a:pPr/>
              <a:t>2019/4/8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BF7AE20-F62C-4D15-86B1-DA2F02C27185}" type="datetime1">
              <a:rPr lang="zh-CN" altLang="en-US" smtClean="0"/>
              <a:pPr/>
              <a:t>2019/4/8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5B71F24-CDF5-41DC-9915-7580859DD142}" type="datetime1">
              <a:rPr lang="zh-CN" altLang="en-US" smtClean="0"/>
              <a:pPr/>
              <a:t>2019/4/8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E78542EB-6AAE-4560-99DA-15C6D0C3B886}" type="datetime1">
              <a:rPr lang="zh-CN" altLang="en-US" smtClean="0"/>
              <a:pPr/>
              <a:t>2019/4/8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60F188C6-34E6-4DEF-AA80-C6CF5C7F4DB4}" type="datetime1">
              <a:rPr lang="zh-CN" altLang="en-US" smtClean="0"/>
              <a:pPr/>
              <a:t>2019/4/8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7BFCFCE-8333-4B48-884C-14680C417C44}" type="datetime1">
              <a:rPr lang="zh-CN" altLang="en-US" smtClean="0"/>
              <a:pPr/>
              <a:t>2019/4/8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F10CE3D-C1D6-4008-8618-6B053193E1D9}" type="datetime1">
              <a:rPr lang="zh-CN" altLang="en-US" smtClean="0"/>
              <a:pPr/>
              <a:t>2019/4/8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27.xml"/><Relationship Id="rId39" Type="http://schemas.openxmlformats.org/officeDocument/2006/relationships/slide" Target="slide41.xml"/><Relationship Id="rId3" Type="http://schemas.openxmlformats.org/officeDocument/2006/relationships/slide" Target="slide4.xml"/><Relationship Id="rId21" Type="http://schemas.openxmlformats.org/officeDocument/2006/relationships/slide" Target="slide22.xml"/><Relationship Id="rId34" Type="http://schemas.openxmlformats.org/officeDocument/2006/relationships/slide" Target="slide35.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26.xml"/><Relationship Id="rId33" Type="http://schemas.openxmlformats.org/officeDocument/2006/relationships/slide" Target="slide34.xml"/><Relationship Id="rId38" Type="http://schemas.openxmlformats.org/officeDocument/2006/relationships/slide" Target="slide40.xml"/><Relationship Id="rId2" Type="http://schemas.openxmlformats.org/officeDocument/2006/relationships/slide" Target="slide3.xml"/><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slide" Target="slide25.xml"/><Relationship Id="rId32" Type="http://schemas.openxmlformats.org/officeDocument/2006/relationships/slide" Target="slide33.xml"/><Relationship Id="rId37" Type="http://schemas.openxmlformats.org/officeDocument/2006/relationships/slide" Target="slide38.xml"/><Relationship Id="rId40" Type="http://schemas.openxmlformats.org/officeDocument/2006/relationships/slide" Target="slide42.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4.xml"/><Relationship Id="rId28" Type="http://schemas.openxmlformats.org/officeDocument/2006/relationships/slide" Target="slide29.xml"/><Relationship Id="rId36" Type="http://schemas.openxmlformats.org/officeDocument/2006/relationships/slide" Target="slide37.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2.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3.xml"/><Relationship Id="rId27" Type="http://schemas.openxmlformats.org/officeDocument/2006/relationships/slide" Target="slide28.xml"/><Relationship Id="rId30" Type="http://schemas.openxmlformats.org/officeDocument/2006/relationships/slide" Target="slide31.xml"/><Relationship Id="rId35" Type="http://schemas.openxmlformats.org/officeDocument/2006/relationships/slide" Target="slide36.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400" dirty="0" smtClean="0"/>
              <a:t>KTV</a:t>
            </a:r>
            <a:r>
              <a:rPr lang="zh-CN" altLang="en-US" sz="2400" dirty="0" smtClean="0"/>
              <a:t>点歌系统</a:t>
            </a:r>
            <a:r>
              <a:rPr lang="en-US" altLang="zh-CN" dirty="0" smtClean="0"/>
              <a:t/>
            </a:r>
            <a:br>
              <a:rPr lang="en-US" altLang="zh-CN" dirty="0" smtClean="0"/>
            </a:br>
            <a:r>
              <a:rPr lang="en-US" altLang="zh-CN" dirty="0" smtClean="0"/>
              <a:t>V1.1</a:t>
            </a:r>
            <a:r>
              <a:rPr lang="zh-CN" altLang="en-US" dirty="0" smtClean="0"/>
              <a:t>用户手册</a:t>
            </a:r>
            <a:endParaRPr lang="zh-CN" altLang="en-US" dirty="0"/>
          </a:p>
        </p:txBody>
      </p:sp>
      <p:sp>
        <p:nvSpPr>
          <p:cNvPr id="3" name="副标题 2"/>
          <p:cNvSpPr>
            <a:spLocks noGrp="1"/>
          </p:cNvSpPr>
          <p:nvPr>
            <p:ph type="subTitle" idx="1"/>
          </p:nvPr>
        </p:nvSpPr>
        <p:spPr/>
        <p:txBody>
          <a:bodyPr/>
          <a:lstStyle/>
          <a:p>
            <a:r>
              <a:rPr lang="en-US" altLang="zh-CN" dirty="0" smtClean="0"/>
              <a:t>181840070 </a:t>
            </a:r>
            <a:r>
              <a:rPr lang="zh-CN" altLang="en-US" dirty="0" smtClean="0"/>
              <a:t>葛睿芃</a:t>
            </a:r>
            <a:endParaRPr lang="zh-CN" altLang="en-US" dirty="0"/>
          </a:p>
        </p:txBody>
      </p:sp>
      <p:sp>
        <p:nvSpPr>
          <p:cNvPr id="4" name="日期占位符 3"/>
          <p:cNvSpPr>
            <a:spLocks noGrp="1"/>
          </p:cNvSpPr>
          <p:nvPr>
            <p:ph type="dt" sz="half" idx="10"/>
          </p:nvPr>
        </p:nvSpPr>
        <p:spPr/>
        <p:txBody>
          <a:bodyPr/>
          <a:lstStyle/>
          <a:p>
            <a:fld id="{BF8ACAAB-526E-4E7D-9F51-F8EB80F9B358}" type="datetime1">
              <a:rPr lang="zh-CN" altLang="en-US" smtClean="0"/>
              <a:pPr/>
              <a:t>2019/4/8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dirty="0" smtClean="0"/>
              <a:t>在主界面输入选项序号“</a:t>
            </a:r>
            <a:r>
              <a:rPr lang="en-US" altLang="zh-CN" sz="2000" dirty="0" smtClean="0"/>
              <a:t>1</a:t>
            </a:r>
            <a:r>
              <a:rPr lang="zh-CN" altLang="en-US" sz="2000" dirty="0" smtClean="0"/>
              <a:t>”，看到进入用户系统的提示后即可进入用户系统主界面。</a:t>
            </a:r>
            <a:endParaRPr lang="en-US" altLang="zh-CN" sz="2000" dirty="0" smtClean="0"/>
          </a:p>
          <a:p>
            <a:r>
              <a:rPr lang="zh-CN" altLang="en-US" sz="2000" dirty="0" smtClean="0"/>
              <a:t>在主界面，用户可以看到当前正在播放的歌曲和下一首即将播放的歌曲</a:t>
            </a:r>
            <a:r>
              <a:rPr lang="en-US" altLang="zh-CN" sz="2000" dirty="0" smtClean="0"/>
              <a:t>[1]</a:t>
            </a:r>
            <a:r>
              <a:rPr lang="zh-CN" altLang="en-US" sz="2000" dirty="0" smtClean="0"/>
              <a:t>，同时可以利用主菜单中央的各个选项，查看全部歌曲、已点歌曲、搜索点歌、快速切歌或者提供用户反馈（后面会具体说明如何操作）。</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 name="标题 4"/>
          <p:cNvSpPr>
            <a:spLocks noGrp="1"/>
          </p:cNvSpPr>
          <p:nvPr>
            <p:ph type="title"/>
          </p:nvPr>
        </p:nvSpPr>
        <p:spPr/>
        <p:txBody>
          <a:bodyPr/>
          <a:lstStyle/>
          <a:p>
            <a:r>
              <a:rPr lang="zh-CN" altLang="en-US" dirty="0" smtClean="0"/>
              <a:t>进入用户主界面</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436096" y="404664"/>
            <a:ext cx="3226816" cy="206801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b="18082"/>
          <a:stretch>
            <a:fillRect/>
          </a:stretch>
        </p:blipFill>
        <p:spPr bwMode="auto">
          <a:xfrm>
            <a:off x="5508104" y="2564904"/>
            <a:ext cx="3178101" cy="151216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442974" y="4365104"/>
            <a:ext cx="4481382" cy="2363700"/>
          </a:xfrm>
          <a:prstGeom prst="rect">
            <a:avLst/>
          </a:prstGeom>
          <a:noFill/>
          <a:ln w="9525">
            <a:noFill/>
            <a:miter lim="800000"/>
            <a:headEnd/>
            <a:tailEnd/>
          </a:ln>
        </p:spPr>
      </p:pic>
      <p:sp>
        <p:nvSpPr>
          <p:cNvPr id="10" name="椭圆 9"/>
          <p:cNvSpPr/>
          <p:nvPr/>
        </p:nvSpPr>
        <p:spPr>
          <a:xfrm>
            <a:off x="7596336" y="5085184"/>
            <a:ext cx="1296144"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388424" y="6021288"/>
            <a:ext cx="481222" cy="369332"/>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12" name="动作按钮: 自定义 11">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dirty="0" smtClean="0"/>
              <a:t>若要退出用户系统，在用户主界面输入选项序号“</a:t>
            </a:r>
            <a:r>
              <a:rPr lang="en-US" altLang="zh-CN" sz="2000" dirty="0" smtClean="0"/>
              <a:t>0</a:t>
            </a:r>
            <a:r>
              <a:rPr lang="zh-CN" altLang="en-US" sz="2000" dirty="0" smtClean="0"/>
              <a:t>”，再按下</a:t>
            </a:r>
            <a:r>
              <a:rPr lang="en-US" altLang="zh-CN" sz="2000" dirty="0" smtClean="0"/>
              <a:t>【</a:t>
            </a:r>
            <a:r>
              <a:rPr lang="zh-CN" altLang="en-US" sz="2000" dirty="0" smtClean="0"/>
              <a:t>回车</a:t>
            </a:r>
            <a:r>
              <a:rPr lang="en-US" altLang="zh-CN" sz="2000" dirty="0" smtClean="0"/>
              <a:t>】</a:t>
            </a:r>
            <a:r>
              <a:rPr lang="zh-CN" altLang="en-US" sz="2000" dirty="0" smtClean="0"/>
              <a:t>进入确认退出界面。</a:t>
            </a:r>
            <a:endParaRPr lang="en-US" altLang="zh-CN" sz="2000" dirty="0" smtClean="0"/>
          </a:p>
          <a:p>
            <a:r>
              <a:rPr lang="zh-CN" altLang="en-US" sz="2000" dirty="0" smtClean="0"/>
              <a:t>在确认退出界面，输入选项序号“</a:t>
            </a:r>
            <a:r>
              <a:rPr lang="en-US" altLang="zh-CN" sz="2000" dirty="0" smtClean="0"/>
              <a:t>Y</a:t>
            </a:r>
            <a:r>
              <a:rPr lang="zh-CN" altLang="en-US" sz="2000" dirty="0" smtClean="0"/>
              <a:t>”，即可退出用户系统，返回主界面；按下“</a:t>
            </a:r>
            <a:r>
              <a:rPr lang="en-US" altLang="zh-CN" sz="2000" dirty="0" smtClean="0"/>
              <a:t>N</a:t>
            </a:r>
            <a:r>
              <a:rPr lang="zh-CN" altLang="en-US" sz="2000" dirty="0" smtClean="0"/>
              <a:t>”可以返回用户系统。</a:t>
            </a:r>
            <a:endParaRPr lang="en-US" altLang="zh-CN" sz="2000" dirty="0" smtClean="0"/>
          </a:p>
          <a:p>
            <a:r>
              <a:rPr lang="zh-CN" altLang="en-US" sz="2000" b="1" i="1" dirty="0" smtClean="0"/>
              <a:t>注意</a:t>
            </a:r>
            <a:r>
              <a:rPr lang="zh-CN" altLang="en-US" sz="2000" dirty="0" smtClean="0"/>
              <a:t>：一旦退出用户系统，所有已点歌曲将不会保留，若您此时重新打开用户系统，您需要重新点歌。</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5" name="标题 4"/>
          <p:cNvSpPr>
            <a:spLocks noGrp="1"/>
          </p:cNvSpPr>
          <p:nvPr>
            <p:ph type="title"/>
          </p:nvPr>
        </p:nvSpPr>
        <p:spPr/>
        <p:txBody>
          <a:bodyPr/>
          <a:lstStyle/>
          <a:p>
            <a:r>
              <a:rPr lang="zh-CN" altLang="en-US" dirty="0" smtClean="0"/>
              <a:t>退出用户系统</a:t>
            </a:r>
            <a:endParaRPr lang="zh-CN" altLang="en-US" dirty="0"/>
          </a:p>
        </p:txBody>
      </p:sp>
      <p:sp>
        <p:nvSpPr>
          <p:cNvPr id="12" name="动作按钮: 自定义 11">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716016" y="1412776"/>
            <a:ext cx="4281686" cy="210624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95651" y="4221088"/>
            <a:ext cx="4448349" cy="1511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14800" cy="4525963"/>
          </a:xfrm>
        </p:spPr>
        <p:txBody>
          <a:bodyPr>
            <a:normAutofit/>
          </a:bodyPr>
          <a:lstStyle/>
          <a:p>
            <a:r>
              <a:rPr lang="zh-CN" altLang="en-US" sz="2000" dirty="0" smtClean="0"/>
              <a:t>在用户主界面，输入选项序号“</a:t>
            </a:r>
            <a:r>
              <a:rPr lang="en-US" altLang="zh-CN" sz="2000" dirty="0" smtClean="0"/>
              <a:t>1</a:t>
            </a:r>
            <a:r>
              <a:rPr lang="zh-CN" altLang="en-US" sz="2000" dirty="0" smtClean="0"/>
              <a:t>”，即可进入曲库，查看曲库中的所有歌曲。歌曲的编号、歌曲名、歌手名称以及当前歌曲的点播状态将依次显示在屏幕上，同时，曲库歌曲总数、歌单的页数也会显示在屏幕中。</a:t>
            </a:r>
            <a:endParaRPr lang="en-US" altLang="zh-CN" sz="2000" dirty="0" smtClean="0"/>
          </a:p>
          <a:p>
            <a:r>
              <a:rPr lang="zh-CN" altLang="en-US" sz="2000" dirty="0" smtClean="0"/>
              <a:t>此时，按下方向键“↑”“↓”可以翻页；若想退出，按下</a:t>
            </a:r>
            <a:r>
              <a:rPr lang="en-US" altLang="zh-CN" sz="2000" dirty="0" smtClean="0"/>
              <a:t>【ESC】</a:t>
            </a:r>
            <a:r>
              <a:rPr lang="zh-CN" altLang="en-US" sz="2000" dirty="0" smtClean="0"/>
              <a:t>即可退回用户主界面；按下</a:t>
            </a:r>
            <a:r>
              <a:rPr lang="en-US" altLang="zh-CN" sz="2000" dirty="0" smtClean="0"/>
              <a:t>【</a:t>
            </a:r>
            <a:r>
              <a:rPr lang="zh-CN" altLang="en-US" sz="2000" dirty="0" smtClean="0"/>
              <a:t>回车</a:t>
            </a:r>
            <a:r>
              <a:rPr lang="en-US" altLang="zh-CN" sz="2000" dirty="0" smtClean="0"/>
              <a:t>】</a:t>
            </a:r>
            <a:r>
              <a:rPr lang="zh-CN" altLang="en-US" sz="2000" dirty="0" smtClean="0"/>
              <a:t>可以呼出菜单，执行查看歌曲详细信息、点歌等操作。</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5" name="标题 4"/>
          <p:cNvSpPr>
            <a:spLocks noGrp="1"/>
          </p:cNvSpPr>
          <p:nvPr>
            <p:ph type="title"/>
          </p:nvPr>
        </p:nvSpPr>
        <p:spPr/>
        <p:txBody>
          <a:bodyPr/>
          <a:lstStyle/>
          <a:p>
            <a:r>
              <a:rPr lang="zh-CN" altLang="en-US" dirty="0" smtClean="0"/>
              <a:t>查看所有歌曲</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572000" y="3789040"/>
            <a:ext cx="4471417" cy="209978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99992" y="1124744"/>
            <a:ext cx="4644008" cy="2113857"/>
          </a:xfrm>
          <a:prstGeom prst="rect">
            <a:avLst/>
          </a:prstGeom>
          <a:noFill/>
          <a:ln w="9525">
            <a:noFill/>
            <a:miter lim="800000"/>
            <a:headEnd/>
            <a:tailEnd/>
          </a:ln>
        </p:spPr>
      </p:pic>
      <p:sp>
        <p:nvSpPr>
          <p:cNvPr id="8" name="动作按钮: 自定义 7">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86808" cy="4525963"/>
          </a:xfrm>
        </p:spPr>
        <p:txBody>
          <a:bodyPr>
            <a:normAutofit lnSpcReduction="10000"/>
          </a:bodyPr>
          <a:lstStyle/>
          <a:p>
            <a:r>
              <a:rPr lang="zh-CN" altLang="en-US" b="1" dirty="0" smtClean="0"/>
              <a:t>查看详细歌曲信息</a:t>
            </a:r>
            <a:endParaRPr lang="en-US" altLang="zh-CN" dirty="0" smtClean="0"/>
          </a:p>
          <a:p>
            <a:r>
              <a:rPr lang="zh-CN" altLang="en-US" sz="2000" dirty="0" smtClean="0"/>
              <a:t>在所有</a:t>
            </a:r>
            <a:r>
              <a:rPr lang="zh-CN" altLang="en-US" sz="2000" dirty="0" smtClean="0"/>
              <a:t>歌曲曲库界面，按下</a:t>
            </a:r>
            <a:r>
              <a:rPr lang="en-US" altLang="zh-CN" sz="2000" dirty="0" smtClean="0"/>
              <a:t>【</a:t>
            </a:r>
            <a:r>
              <a:rPr lang="zh-CN" altLang="en-US" sz="2000" dirty="0" smtClean="0"/>
              <a:t>回车</a:t>
            </a:r>
            <a:r>
              <a:rPr lang="en-US" altLang="zh-CN" sz="2000" dirty="0" smtClean="0"/>
              <a:t>】</a:t>
            </a:r>
            <a:r>
              <a:rPr lang="zh-CN" altLang="en-US" sz="2000" dirty="0" smtClean="0"/>
              <a:t>呼出菜单，此时根据提示，你可以输入当前页面下的某首曲目编号，查看歌曲的详细信息。</a:t>
            </a:r>
            <a:endParaRPr lang="en-US" altLang="zh-CN" sz="2000" dirty="0" smtClean="0"/>
          </a:p>
          <a:p>
            <a:r>
              <a:rPr lang="zh-CN" altLang="en-US" sz="2000" dirty="0" smtClean="0"/>
              <a:t>在歌曲详细信息界面，你可以详细地查询到该歌曲的各种信息，包括其拼音缩写、播放量、歌曲评分等。</a:t>
            </a:r>
            <a:endParaRPr lang="en-US" altLang="zh-CN" sz="2000" dirty="0" smtClean="0"/>
          </a:p>
          <a:p>
            <a:r>
              <a:rPr lang="zh-CN" altLang="en-US" sz="2000" dirty="0" smtClean="0"/>
              <a:t>在歌曲详细信息界面输入选项序号“</a:t>
            </a:r>
            <a:r>
              <a:rPr lang="en-US" altLang="zh-CN" sz="2000" dirty="0" smtClean="0"/>
              <a:t>0</a:t>
            </a:r>
            <a:r>
              <a:rPr lang="zh-CN" altLang="en-US" sz="2000" dirty="0" smtClean="0"/>
              <a:t>”，可以退回所有歌曲曲库界面。</a:t>
            </a:r>
            <a:endParaRPr lang="en-US" altLang="zh-CN" sz="2000" dirty="0" smtClean="0"/>
          </a:p>
          <a:p>
            <a:r>
              <a:rPr lang="zh-CN" altLang="en-US" sz="2000" dirty="0" smtClean="0"/>
              <a:t>您也</a:t>
            </a:r>
            <a:r>
              <a:rPr lang="zh-CN" altLang="en-US" sz="2000" dirty="0" smtClean="0"/>
              <a:t>可以在浏览歌曲详细信息后，进行点歌，详情请见后面的操作指示。</a:t>
            </a:r>
            <a:endParaRPr lang="en-US" altLang="zh-CN" sz="2000" dirty="0" smtClean="0"/>
          </a:p>
          <a:p>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5" name="标题 4"/>
          <p:cNvSpPr>
            <a:spLocks noGrp="1"/>
          </p:cNvSpPr>
          <p:nvPr>
            <p:ph type="title"/>
          </p:nvPr>
        </p:nvSpPr>
        <p:spPr/>
        <p:txBody>
          <a:bodyPr/>
          <a:lstStyle/>
          <a:p>
            <a:r>
              <a:rPr lang="zh-CN" altLang="en-US" dirty="0" smtClean="0"/>
              <a:t>查看所有歌曲</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716016" y="476672"/>
            <a:ext cx="4427984" cy="222791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44008" y="3284984"/>
            <a:ext cx="4499992" cy="2189185"/>
          </a:xfrm>
          <a:prstGeom prst="rect">
            <a:avLst/>
          </a:prstGeom>
          <a:noFill/>
          <a:ln w="9525">
            <a:noFill/>
            <a:miter lim="800000"/>
            <a:headEnd/>
            <a:tailEnd/>
          </a:ln>
        </p:spPr>
      </p:pic>
      <p:sp>
        <p:nvSpPr>
          <p:cNvPr id="8" name="动作按钮: 自定义 7">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86808" cy="4525963"/>
          </a:xfrm>
        </p:spPr>
        <p:txBody>
          <a:bodyPr>
            <a:normAutofit/>
          </a:bodyPr>
          <a:lstStyle/>
          <a:p>
            <a:r>
              <a:rPr lang="zh-CN" altLang="en-US" b="1" dirty="0" smtClean="0"/>
              <a:t>指定歌曲点歌</a:t>
            </a:r>
            <a:endParaRPr lang="en-US" altLang="zh-CN" b="1" dirty="0" smtClean="0"/>
          </a:p>
          <a:p>
            <a:r>
              <a:rPr lang="zh-CN" altLang="en-US" sz="2000" dirty="0" smtClean="0"/>
              <a:t>在歌曲详细信息界面，依照屏幕右侧菜单可以进行点歌操作。输入选项序号“</a:t>
            </a:r>
            <a:r>
              <a:rPr lang="en-US" altLang="zh-CN" sz="2000" dirty="0" smtClean="0"/>
              <a:t>1</a:t>
            </a:r>
            <a:r>
              <a:rPr lang="zh-CN" altLang="en-US" sz="2000" dirty="0" smtClean="0"/>
              <a:t>”可以进行点歌，所点歌曲将排在已点歌单的末位；输入选项序号“</a:t>
            </a:r>
            <a:r>
              <a:rPr lang="en-US" altLang="zh-CN" sz="2000" dirty="0" smtClean="0"/>
              <a:t>2</a:t>
            </a:r>
            <a:r>
              <a:rPr lang="zh-CN" altLang="en-US" sz="2000" dirty="0" smtClean="0"/>
              <a:t>”可以置顶歌曲或置顶点歌，所选歌曲将排在已点未播放歌单的首位。</a:t>
            </a:r>
            <a:endParaRPr lang="en-US" altLang="zh-CN" sz="2000" dirty="0" smtClean="0"/>
          </a:p>
          <a:p>
            <a:r>
              <a:rPr lang="zh-CN" altLang="en-US" sz="2000" dirty="0" smtClean="0"/>
              <a:t>对于正在播放或已被置顶的歌曲，选项“</a:t>
            </a:r>
            <a:r>
              <a:rPr lang="en-US" altLang="zh-CN" sz="2000" dirty="0" smtClean="0"/>
              <a:t>1</a:t>
            </a:r>
            <a:r>
              <a:rPr lang="zh-CN" altLang="en-US" sz="2000" dirty="0" smtClean="0"/>
              <a:t>”“</a:t>
            </a:r>
            <a:r>
              <a:rPr lang="en-US" altLang="zh-CN" sz="2000" dirty="0" smtClean="0"/>
              <a:t>2</a:t>
            </a:r>
            <a:r>
              <a:rPr lang="zh-CN" altLang="en-US" sz="2000" dirty="0" smtClean="0"/>
              <a:t>”不会亮起；对于其他已点歌曲，选项“</a:t>
            </a:r>
            <a:r>
              <a:rPr lang="en-US" altLang="zh-CN" sz="2000" dirty="0" smtClean="0"/>
              <a:t>1</a:t>
            </a:r>
            <a:r>
              <a:rPr lang="zh-CN" altLang="en-US" sz="2000" dirty="0" smtClean="0"/>
              <a:t>”不会亮起。</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标题 4"/>
          <p:cNvSpPr>
            <a:spLocks noGrp="1"/>
          </p:cNvSpPr>
          <p:nvPr>
            <p:ph type="title"/>
          </p:nvPr>
        </p:nvSpPr>
        <p:spPr/>
        <p:txBody>
          <a:bodyPr/>
          <a:lstStyle/>
          <a:p>
            <a:r>
              <a:rPr lang="zh-CN" altLang="en-US" dirty="0" smtClean="0"/>
              <a:t>查看所有歌曲</a:t>
            </a:r>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4644008" y="836712"/>
            <a:ext cx="4499992" cy="2189185"/>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644008" y="3284984"/>
            <a:ext cx="4499992" cy="2113896"/>
          </a:xfrm>
          <a:prstGeom prst="rect">
            <a:avLst/>
          </a:prstGeom>
          <a:noFill/>
          <a:ln w="9525">
            <a:noFill/>
            <a:miter lim="800000"/>
            <a:headEnd/>
            <a:tailEnd/>
          </a:ln>
        </p:spPr>
      </p:pic>
      <p:sp>
        <p:nvSpPr>
          <p:cNvPr id="9" name="动作按钮: 自定义 8">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a:bodyPr>
          <a:lstStyle/>
          <a:p>
            <a:r>
              <a:rPr lang="zh-CN" altLang="en-US" sz="2000" dirty="0" smtClean="0"/>
              <a:t>本系统提供“歌曲名点歌”“歌手点歌”“拼音模糊搜索”三种搜索点歌方式。</a:t>
            </a:r>
            <a:endParaRPr lang="en-US" altLang="zh-CN" sz="2000" dirty="0" smtClean="0"/>
          </a:p>
          <a:p>
            <a:r>
              <a:rPr lang="zh-CN" altLang="en-US" sz="2000" dirty="0" smtClean="0"/>
              <a:t>在用户主界面按下选项序号“</a:t>
            </a:r>
            <a:r>
              <a:rPr lang="en-US" altLang="zh-CN" sz="2000" dirty="0" smtClean="0"/>
              <a:t>2</a:t>
            </a:r>
            <a:r>
              <a:rPr lang="zh-CN" altLang="en-US" sz="2000" dirty="0" smtClean="0"/>
              <a:t>”可以进入搜索点歌菜单栏；在菜单栏输入选项序号“</a:t>
            </a:r>
            <a:r>
              <a:rPr lang="en-US" altLang="zh-CN" sz="2000" dirty="0" smtClean="0"/>
              <a:t>0</a:t>
            </a:r>
            <a:r>
              <a:rPr lang="zh-CN" altLang="en-US" sz="2000" dirty="0" smtClean="0"/>
              <a:t>”可以退回到用户主界面。</a:t>
            </a:r>
            <a:endParaRPr lang="en-US" altLang="zh-CN" sz="2000" dirty="0" smtClean="0"/>
          </a:p>
          <a:p>
            <a:r>
              <a:rPr lang="zh-CN" altLang="en-US" sz="2000" dirty="0" smtClean="0"/>
              <a:t>在搜索点歌菜单栏输入不同的选项序号即可进入不同的搜索点歌界面，此后会讲解各种点歌方式。</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5" name="标题 4"/>
          <p:cNvSpPr>
            <a:spLocks noGrp="1"/>
          </p:cNvSpPr>
          <p:nvPr>
            <p:ph type="title"/>
          </p:nvPr>
        </p:nvSpPr>
        <p:spPr/>
        <p:txBody>
          <a:bodyPr/>
          <a:lstStyle/>
          <a:p>
            <a:r>
              <a:rPr lang="zh-CN" altLang="en-US" dirty="0" smtClean="0"/>
              <a:t>搜索歌曲点歌</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4709133" y="3212976"/>
            <a:ext cx="4434867" cy="312209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44008" y="816388"/>
            <a:ext cx="4499992" cy="2045041"/>
          </a:xfrm>
          <a:prstGeom prst="rect">
            <a:avLst/>
          </a:prstGeom>
          <a:noFill/>
          <a:ln w="9525">
            <a:noFill/>
            <a:miter lim="800000"/>
            <a:headEnd/>
            <a:tailEnd/>
          </a:ln>
        </p:spPr>
      </p:pic>
      <p:sp>
        <p:nvSpPr>
          <p:cNvPr id="8" name="动作按钮: 自定义 7">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fontScale="85000" lnSpcReduction="10000"/>
          </a:bodyPr>
          <a:lstStyle/>
          <a:p>
            <a:r>
              <a:rPr lang="zh-CN" altLang="en-US" b="1" dirty="0" smtClean="0"/>
              <a:t>歌曲名搜索</a:t>
            </a:r>
            <a:endParaRPr lang="en-US" altLang="zh-CN" b="1" dirty="0" smtClean="0"/>
          </a:p>
          <a:p>
            <a:r>
              <a:rPr lang="zh-CN" altLang="en-US" sz="2000" dirty="0" smtClean="0"/>
              <a:t>在搜索点歌菜单界面输入选项序号“</a:t>
            </a:r>
            <a:r>
              <a:rPr lang="en-US" altLang="zh-CN" sz="2000" dirty="0" smtClean="0"/>
              <a:t>1</a:t>
            </a:r>
            <a:r>
              <a:rPr lang="zh-CN" altLang="en-US" sz="2000" dirty="0" smtClean="0"/>
              <a:t>”即可进入“歌曲名点歌”界面。</a:t>
            </a:r>
            <a:endParaRPr lang="en-US" altLang="zh-CN" sz="2000" dirty="0" smtClean="0"/>
          </a:p>
          <a:p>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键进入搜索，输入想要搜索的歌曲名后按下</a:t>
            </a:r>
            <a:r>
              <a:rPr lang="en-US" altLang="zh-CN" sz="2000" dirty="0" smtClean="0"/>
              <a:t>【</a:t>
            </a:r>
            <a:r>
              <a:rPr lang="zh-CN" altLang="en-US" sz="2000" dirty="0" smtClean="0"/>
              <a:t>回车</a:t>
            </a:r>
            <a:r>
              <a:rPr lang="en-US" altLang="zh-CN" sz="2000" dirty="0" smtClean="0"/>
              <a:t>】</a:t>
            </a:r>
            <a:r>
              <a:rPr lang="zh-CN" altLang="en-US" sz="2000" dirty="0" smtClean="0"/>
              <a:t>，系统将自动在曲库中匹配符合条件的歌曲信息及点播状态显示在屏幕中。用户可以在搜索完成后，输入想点歌曲的编号，即可成功点歌。所有想点歌曲一点完毕后，输入</a:t>
            </a:r>
            <a:r>
              <a:rPr lang="en-US" altLang="zh-CN" sz="2000" dirty="0" smtClean="0"/>
              <a:t>0</a:t>
            </a:r>
            <a:r>
              <a:rPr lang="zh-CN" altLang="en-US" sz="2000" dirty="0" smtClean="0"/>
              <a:t>退回。</a:t>
            </a:r>
            <a:endParaRPr lang="en-US" altLang="zh-CN" sz="2000" dirty="0" smtClean="0"/>
          </a:p>
          <a:p>
            <a:r>
              <a:rPr lang="zh-CN" altLang="en-US" sz="2000" dirty="0" smtClean="0"/>
              <a:t>若要退出歌曲名搜索，按下</a:t>
            </a:r>
            <a:r>
              <a:rPr lang="en-US" altLang="zh-CN" sz="2000" dirty="0" smtClean="0"/>
              <a:t>【ESC】</a:t>
            </a:r>
            <a:r>
              <a:rPr lang="zh-CN" altLang="en-US" sz="2000" dirty="0" smtClean="0"/>
              <a:t>即可退回用户主界面。</a:t>
            </a:r>
            <a:endParaRPr lang="en-US" altLang="zh-CN" sz="2000" dirty="0" smtClean="0"/>
          </a:p>
          <a:p>
            <a:r>
              <a:rPr lang="zh-CN" altLang="en-US" sz="2000" b="1" i="1" dirty="0" smtClean="0"/>
              <a:t>注意</a:t>
            </a:r>
            <a:r>
              <a:rPr lang="zh-CN" altLang="en-US" sz="2000" dirty="0" smtClean="0"/>
              <a:t>：若曲库中没有匹配到相应的歌曲，系统会给出错误提示，请检查拼写是否有误，或尝试换个关键词。若仍未搜索成功，您可以在</a:t>
            </a:r>
            <a:r>
              <a:rPr lang="zh-CN" altLang="en-US" sz="2000" b="1" dirty="0" smtClean="0">
                <a:hlinkClick r:id="rId2" action="ppaction://hlinksldjump"/>
              </a:rPr>
              <a:t>用户反馈</a:t>
            </a:r>
            <a:r>
              <a:rPr lang="zh-CN" altLang="en-US" sz="2000" dirty="0" smtClean="0"/>
              <a:t>中向管理人员提出。</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5" name="标题 4"/>
          <p:cNvSpPr>
            <a:spLocks noGrp="1"/>
          </p:cNvSpPr>
          <p:nvPr>
            <p:ph type="title"/>
          </p:nvPr>
        </p:nvSpPr>
        <p:spPr/>
        <p:txBody>
          <a:bodyPr/>
          <a:lstStyle/>
          <a:p>
            <a:r>
              <a:rPr lang="zh-CN" altLang="en-US" dirty="0" smtClean="0"/>
              <a:t>搜索歌曲点歌</a:t>
            </a: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4632276" y="692696"/>
            <a:ext cx="4511724" cy="1944216"/>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716016" y="3531933"/>
            <a:ext cx="4427984" cy="1701356"/>
          </a:xfrm>
          <a:prstGeom prst="rect">
            <a:avLst/>
          </a:prstGeom>
          <a:noFill/>
          <a:ln w="9525">
            <a:noFill/>
            <a:miter lim="800000"/>
            <a:headEnd/>
            <a:tailEnd/>
          </a:ln>
        </p:spPr>
      </p:pic>
      <p:sp>
        <p:nvSpPr>
          <p:cNvPr id="10" name="动作按钮: 自定义 9">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fontScale="85000" lnSpcReduction="10000"/>
          </a:bodyPr>
          <a:lstStyle/>
          <a:p>
            <a:r>
              <a:rPr lang="zh-CN" altLang="en-US" b="1" dirty="0" smtClean="0"/>
              <a:t>歌手名搜索</a:t>
            </a:r>
            <a:endParaRPr lang="en-US" altLang="zh-CN" b="1" dirty="0" smtClean="0"/>
          </a:p>
          <a:p>
            <a:r>
              <a:rPr lang="zh-CN" altLang="en-US" sz="2000" dirty="0" smtClean="0"/>
              <a:t>在搜索点歌菜单界面输入选项序号“</a:t>
            </a:r>
            <a:r>
              <a:rPr lang="en-US" altLang="zh-CN" sz="2000" dirty="0" smtClean="0"/>
              <a:t>2</a:t>
            </a:r>
            <a:r>
              <a:rPr lang="zh-CN" altLang="en-US" sz="2000" dirty="0" smtClean="0"/>
              <a:t>”即可进入“歌手名点歌”界面。</a:t>
            </a:r>
            <a:endParaRPr lang="en-US" altLang="zh-CN" sz="2000" dirty="0" smtClean="0"/>
          </a:p>
          <a:p>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键进入搜索，输入想要搜索的歌手名后按下</a:t>
            </a:r>
            <a:r>
              <a:rPr lang="en-US" altLang="zh-CN" sz="2000" dirty="0" smtClean="0"/>
              <a:t>【</a:t>
            </a:r>
            <a:r>
              <a:rPr lang="zh-CN" altLang="en-US" sz="2000" dirty="0" smtClean="0"/>
              <a:t>回车</a:t>
            </a:r>
            <a:r>
              <a:rPr lang="en-US" altLang="zh-CN" sz="2000" dirty="0" smtClean="0"/>
              <a:t>】</a:t>
            </a:r>
            <a:r>
              <a:rPr lang="zh-CN" altLang="en-US" sz="2000" dirty="0" smtClean="0"/>
              <a:t>，系统将自动在曲库中匹配符合条件的歌曲信息及点播状态显示在屏幕中。用户可以在搜索完成后，输入想点歌曲的编号，即可成功点歌。所有想点歌曲一点完毕后，输入</a:t>
            </a:r>
            <a:r>
              <a:rPr lang="en-US" altLang="zh-CN" sz="2000" dirty="0" smtClean="0"/>
              <a:t>0</a:t>
            </a:r>
            <a:r>
              <a:rPr lang="zh-CN" altLang="en-US" sz="2000" dirty="0" smtClean="0"/>
              <a:t>退回。</a:t>
            </a:r>
            <a:endParaRPr lang="en-US" altLang="zh-CN" sz="2000" dirty="0" smtClean="0"/>
          </a:p>
          <a:p>
            <a:r>
              <a:rPr lang="zh-CN" altLang="en-US" sz="2000" dirty="0" smtClean="0"/>
              <a:t>若要退出歌手名搜索，按下</a:t>
            </a:r>
            <a:r>
              <a:rPr lang="en-US" altLang="zh-CN" sz="2000" dirty="0" smtClean="0"/>
              <a:t>【ESC】</a:t>
            </a:r>
            <a:r>
              <a:rPr lang="zh-CN" altLang="en-US" sz="2000" dirty="0" smtClean="0"/>
              <a:t>即可退回用户主界面。</a:t>
            </a:r>
            <a:endParaRPr lang="en-US" altLang="zh-CN" sz="2000" dirty="0" smtClean="0"/>
          </a:p>
          <a:p>
            <a:r>
              <a:rPr lang="zh-CN" altLang="en-US" sz="2000" b="1" i="1" dirty="0" smtClean="0"/>
              <a:t>注意</a:t>
            </a:r>
            <a:r>
              <a:rPr lang="zh-CN" altLang="en-US" sz="2000" dirty="0" smtClean="0"/>
              <a:t>：若曲库中没有匹配到相应的歌曲，系统会给出错误提示，请检查拼写是否有误，或尝试换个关键词。若仍未搜索成功，您可以在</a:t>
            </a:r>
            <a:r>
              <a:rPr lang="zh-CN" altLang="en-US" sz="2000" b="1" dirty="0" smtClean="0">
                <a:hlinkClick r:id="rId2" action="ppaction://hlinksldjump"/>
              </a:rPr>
              <a:t>用户反馈</a:t>
            </a:r>
            <a:r>
              <a:rPr lang="zh-CN" altLang="en-US" sz="2000" dirty="0" smtClean="0"/>
              <a:t>中向管理人员提出。</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5" name="标题 4"/>
          <p:cNvSpPr>
            <a:spLocks noGrp="1"/>
          </p:cNvSpPr>
          <p:nvPr>
            <p:ph type="title"/>
          </p:nvPr>
        </p:nvSpPr>
        <p:spPr/>
        <p:txBody>
          <a:bodyPr/>
          <a:lstStyle/>
          <a:p>
            <a:r>
              <a:rPr lang="zh-CN" altLang="en-US" dirty="0" smtClean="0"/>
              <a:t>搜索歌曲点歌</a:t>
            </a:r>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4716016" y="620688"/>
            <a:ext cx="4427984" cy="2168693"/>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788024" y="3429000"/>
            <a:ext cx="4241270" cy="1656184"/>
          </a:xfrm>
          <a:prstGeom prst="rect">
            <a:avLst/>
          </a:prstGeom>
          <a:noFill/>
          <a:ln w="9525">
            <a:noFill/>
            <a:miter lim="800000"/>
            <a:headEnd/>
            <a:tailEnd/>
          </a:ln>
        </p:spPr>
      </p:pic>
      <p:sp>
        <p:nvSpPr>
          <p:cNvPr id="10" name="动作按钮: 自定义 9">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fontScale="85000" lnSpcReduction="10000"/>
          </a:bodyPr>
          <a:lstStyle/>
          <a:p>
            <a:r>
              <a:rPr lang="zh-CN" altLang="en-US" b="1" dirty="0" smtClean="0"/>
              <a:t>拼音模糊搜索</a:t>
            </a:r>
            <a:endParaRPr lang="en-US" altLang="zh-CN" b="1" dirty="0" smtClean="0"/>
          </a:p>
          <a:p>
            <a:r>
              <a:rPr lang="zh-CN" altLang="en-US" sz="2000" dirty="0" smtClean="0"/>
              <a:t>在搜索点歌菜单界面输入选项序号“</a:t>
            </a:r>
            <a:r>
              <a:rPr lang="en-US" altLang="zh-CN" sz="2000" dirty="0" smtClean="0"/>
              <a:t>3</a:t>
            </a:r>
            <a:r>
              <a:rPr lang="zh-CN" altLang="en-US" sz="2000" dirty="0" smtClean="0"/>
              <a:t>”即可进入“拼音模糊搜索”界面。</a:t>
            </a:r>
            <a:endParaRPr lang="en-US" altLang="zh-CN" sz="2000" dirty="0" smtClean="0"/>
          </a:p>
          <a:p>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键进入搜索，输入想要搜索的歌曲的部分拼音首字母后按下</a:t>
            </a:r>
            <a:r>
              <a:rPr lang="en-US" altLang="zh-CN" sz="2000" dirty="0" smtClean="0"/>
              <a:t>【</a:t>
            </a:r>
            <a:r>
              <a:rPr lang="zh-CN" altLang="en-US" sz="2000" dirty="0" smtClean="0"/>
              <a:t>回车</a:t>
            </a:r>
            <a:r>
              <a:rPr lang="en-US" altLang="zh-CN" sz="2000" dirty="0" smtClean="0"/>
              <a:t>】</a:t>
            </a:r>
            <a:r>
              <a:rPr lang="zh-CN" altLang="en-US" sz="2000" dirty="0" smtClean="0"/>
              <a:t>，系统将自动在曲库中匹配符合条件的歌曲信息及点播状态显示在屏幕中。用户可以在搜索完成后，输入想点歌曲的编号，即可成功点歌。所有想点歌曲一点完毕后，输入</a:t>
            </a:r>
            <a:r>
              <a:rPr lang="en-US" altLang="zh-CN" sz="2000" dirty="0" smtClean="0"/>
              <a:t>0</a:t>
            </a:r>
            <a:r>
              <a:rPr lang="zh-CN" altLang="en-US" sz="2000" dirty="0" smtClean="0"/>
              <a:t>退回。</a:t>
            </a:r>
            <a:endParaRPr lang="en-US" altLang="zh-CN" sz="2000" dirty="0" smtClean="0"/>
          </a:p>
          <a:p>
            <a:r>
              <a:rPr lang="zh-CN" altLang="en-US" sz="2000" dirty="0" smtClean="0"/>
              <a:t>若要退出拼音模糊搜索，按下</a:t>
            </a:r>
            <a:r>
              <a:rPr lang="en-US" altLang="zh-CN" sz="2000" dirty="0" smtClean="0"/>
              <a:t>【ESC】</a:t>
            </a:r>
            <a:r>
              <a:rPr lang="zh-CN" altLang="en-US" sz="2000" dirty="0" smtClean="0"/>
              <a:t>即可退回用户主界面。</a:t>
            </a:r>
            <a:endParaRPr lang="en-US" altLang="zh-CN" sz="2000" dirty="0" smtClean="0"/>
          </a:p>
          <a:p>
            <a:r>
              <a:rPr lang="zh-CN" altLang="en-US" sz="2000" b="1" i="1" dirty="0" smtClean="0"/>
              <a:t>注意</a:t>
            </a:r>
            <a:r>
              <a:rPr lang="zh-CN" altLang="en-US" sz="2000" dirty="0" smtClean="0"/>
              <a:t>：若曲库中没有匹配到相应的歌曲，系统会给出错误提示，请检查拼写是否有误，或尝试换个关键词。若仍未搜索成功，您可以在</a:t>
            </a:r>
            <a:r>
              <a:rPr lang="zh-CN" altLang="en-US" sz="2000" b="1" dirty="0" smtClean="0">
                <a:hlinkClick r:id="rId2" action="ppaction://hlinksldjump"/>
              </a:rPr>
              <a:t>用户反馈</a:t>
            </a:r>
            <a:r>
              <a:rPr lang="zh-CN" altLang="en-US" sz="2000" dirty="0" smtClean="0"/>
              <a:t>中向管理人员提出。</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5" name="标题 4"/>
          <p:cNvSpPr>
            <a:spLocks noGrp="1"/>
          </p:cNvSpPr>
          <p:nvPr>
            <p:ph type="title"/>
          </p:nvPr>
        </p:nvSpPr>
        <p:spPr/>
        <p:txBody>
          <a:bodyPr/>
          <a:lstStyle/>
          <a:p>
            <a:r>
              <a:rPr lang="zh-CN" altLang="en-US" dirty="0" smtClean="0"/>
              <a:t>搜索歌曲点歌</a:t>
            </a:r>
            <a:endParaRPr lang="zh-CN" altLang="en-US" dirty="0"/>
          </a:p>
        </p:txBody>
      </p:sp>
      <p:pic>
        <p:nvPicPr>
          <p:cNvPr id="8194" name="Picture 2"/>
          <p:cNvPicPr>
            <a:picLocks noChangeAspect="1" noChangeArrowheads="1"/>
          </p:cNvPicPr>
          <p:nvPr/>
        </p:nvPicPr>
        <p:blipFill>
          <a:blip r:embed="rId3" cstate="print"/>
          <a:srcRect/>
          <a:stretch>
            <a:fillRect/>
          </a:stretch>
        </p:blipFill>
        <p:spPr bwMode="auto">
          <a:xfrm>
            <a:off x="4716016" y="1700808"/>
            <a:ext cx="4296884" cy="1345603"/>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788024" y="3717032"/>
            <a:ext cx="4154785" cy="1479687"/>
          </a:xfrm>
          <a:prstGeom prst="rect">
            <a:avLst/>
          </a:prstGeom>
          <a:noFill/>
          <a:ln w="9525">
            <a:noFill/>
            <a:miter lim="800000"/>
            <a:headEnd/>
            <a:tailEnd/>
          </a:ln>
        </p:spPr>
      </p:pic>
      <p:sp>
        <p:nvSpPr>
          <p:cNvPr id="10" name="动作按钮: 自定义 9">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86808" cy="4525963"/>
          </a:xfrm>
        </p:spPr>
        <p:txBody>
          <a:bodyPr>
            <a:normAutofit lnSpcReduction="10000"/>
          </a:bodyPr>
          <a:lstStyle/>
          <a:p>
            <a:r>
              <a:rPr lang="zh-CN" altLang="en-US" sz="2000" dirty="0" smtClean="0"/>
              <a:t>在用户主界面输入选项序号“</a:t>
            </a:r>
            <a:r>
              <a:rPr lang="en-US" altLang="zh-CN" sz="2000" dirty="0" smtClean="0"/>
              <a:t>3</a:t>
            </a:r>
            <a:r>
              <a:rPr lang="zh-CN" altLang="en-US" sz="2000" dirty="0" smtClean="0"/>
              <a:t>”，即可进入已点歌曲列表。在已点歌曲列表中，您可以看到所有您已点的正在播放或未播放歌曲的信息。已点歌曲的数目和歌单页数也会显示在屏幕上。</a:t>
            </a:r>
            <a:endParaRPr lang="en-US" altLang="zh-CN" sz="2000" dirty="0" smtClean="0"/>
          </a:p>
          <a:p>
            <a:r>
              <a:rPr lang="zh-CN" altLang="en-US" sz="2000" dirty="0" smtClean="0"/>
              <a:t>此时，按下方向键“↑”“↓”可以翻页；若想退出，按下</a:t>
            </a:r>
            <a:r>
              <a:rPr lang="en-US" altLang="zh-CN" sz="2000" dirty="0" smtClean="0"/>
              <a:t>【ESC】</a:t>
            </a:r>
            <a:r>
              <a:rPr lang="zh-CN" altLang="en-US" sz="2000" dirty="0" smtClean="0"/>
              <a:t>即可退回用户主界面；按下</a:t>
            </a:r>
            <a:r>
              <a:rPr lang="en-US" altLang="zh-CN" sz="2000" dirty="0" smtClean="0"/>
              <a:t>【</a:t>
            </a:r>
            <a:r>
              <a:rPr lang="zh-CN" altLang="en-US" sz="2000" dirty="0" smtClean="0"/>
              <a:t>回车</a:t>
            </a:r>
            <a:r>
              <a:rPr lang="en-US" altLang="zh-CN" sz="2000" dirty="0" smtClean="0"/>
              <a:t>】</a:t>
            </a:r>
            <a:r>
              <a:rPr lang="zh-CN" altLang="en-US" sz="2000" dirty="0" smtClean="0"/>
              <a:t>可以呼出菜单，</a:t>
            </a:r>
            <a:r>
              <a:rPr lang="zh-CN" altLang="en-US" sz="2000" dirty="0" smtClean="0"/>
              <a:t>执行切歌、置顶、移除等</a:t>
            </a:r>
            <a:r>
              <a:rPr lang="zh-CN" altLang="en-US" sz="2000" dirty="0" smtClean="0"/>
              <a:t>操作</a:t>
            </a:r>
            <a:r>
              <a:rPr lang="zh-CN" altLang="en-US" sz="2000" dirty="0" smtClean="0"/>
              <a:t>。</a:t>
            </a:r>
            <a:endParaRPr lang="en-US" altLang="zh-CN" sz="2000" dirty="0" smtClean="0"/>
          </a:p>
          <a:p>
            <a:r>
              <a:rPr lang="zh-CN" altLang="en-US" sz="2000" dirty="0" smtClean="0"/>
              <a:t>在没有点歌的情况下，已点歌曲列表不会显示，并提示您前往点歌。您可以</a:t>
            </a:r>
            <a:r>
              <a:rPr lang="zh-CN" altLang="en-US" sz="2000" b="1" dirty="0" smtClean="0">
                <a:hlinkClick r:id="rId2" action="ppaction://hlinksldjump"/>
              </a:rPr>
              <a:t>指定歌曲点歌</a:t>
            </a:r>
            <a:r>
              <a:rPr lang="zh-CN" altLang="en-US" sz="2000" dirty="0" smtClean="0"/>
              <a:t>或</a:t>
            </a:r>
            <a:r>
              <a:rPr lang="zh-CN" altLang="en-US" sz="2000" b="1" dirty="0" smtClean="0">
                <a:hlinkClick r:id="rId3" action="ppaction://hlinksldjump"/>
              </a:rPr>
              <a:t>通过搜索点歌</a:t>
            </a:r>
            <a:r>
              <a:rPr lang="zh-CN" altLang="en-US" sz="2000" dirty="0" smtClean="0"/>
              <a:t>。</a:t>
            </a:r>
            <a:endParaRPr lang="en-US" altLang="zh-CN" sz="2000" dirty="0" smtClean="0"/>
          </a:p>
          <a:p>
            <a:endParaRPr lang="en-US" altLang="zh-CN" sz="2000" dirty="0" smtClean="0"/>
          </a:p>
          <a:p>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5" name="标题 4"/>
          <p:cNvSpPr>
            <a:spLocks noGrp="1"/>
          </p:cNvSpPr>
          <p:nvPr>
            <p:ph type="title"/>
          </p:nvPr>
        </p:nvSpPr>
        <p:spPr/>
        <p:txBody>
          <a:bodyPr/>
          <a:lstStyle/>
          <a:p>
            <a:r>
              <a:rPr lang="zh-CN" altLang="en-US" dirty="0" smtClean="0"/>
              <a:t>查看已点歌曲</a:t>
            </a:r>
            <a:endParaRPr lang="zh-CN" altLang="en-US" dirty="0"/>
          </a:p>
        </p:txBody>
      </p:sp>
      <p:pic>
        <p:nvPicPr>
          <p:cNvPr id="9218" name="Picture 2"/>
          <p:cNvPicPr>
            <a:picLocks noChangeAspect="1" noChangeArrowheads="1"/>
          </p:cNvPicPr>
          <p:nvPr/>
        </p:nvPicPr>
        <p:blipFill>
          <a:blip r:embed="rId4" cstate="print"/>
          <a:srcRect/>
          <a:stretch>
            <a:fillRect/>
          </a:stretch>
        </p:blipFill>
        <p:spPr bwMode="auto">
          <a:xfrm>
            <a:off x="4806457" y="3573016"/>
            <a:ext cx="4337543" cy="1761555"/>
          </a:xfrm>
          <a:prstGeom prst="rect">
            <a:avLst/>
          </a:prstGeom>
          <a:noFill/>
          <a:ln w="9525">
            <a:noFill/>
            <a:miter lim="800000"/>
            <a:headEnd/>
            <a:tailEnd/>
          </a:ln>
        </p:spPr>
      </p:pic>
      <p:pic>
        <p:nvPicPr>
          <p:cNvPr id="9219" name="Picture 3"/>
          <p:cNvPicPr>
            <a:picLocks noChangeAspect="1" noChangeArrowheads="1"/>
          </p:cNvPicPr>
          <p:nvPr/>
        </p:nvPicPr>
        <p:blipFill>
          <a:blip r:embed="rId5" cstate="print"/>
          <a:srcRect/>
          <a:stretch>
            <a:fillRect/>
          </a:stretch>
        </p:blipFill>
        <p:spPr bwMode="auto">
          <a:xfrm>
            <a:off x="4788024" y="1052736"/>
            <a:ext cx="4220345" cy="1944252"/>
          </a:xfrm>
          <a:prstGeom prst="rect">
            <a:avLst/>
          </a:prstGeom>
          <a:noFill/>
          <a:ln w="9525">
            <a:noFill/>
            <a:miter lim="800000"/>
            <a:headEnd/>
            <a:tailEnd/>
          </a:ln>
        </p:spPr>
      </p:pic>
      <p:sp>
        <p:nvSpPr>
          <p:cNvPr id="8" name="动作按钮: 自定义 7">
            <a:hlinkClick r:id="rId6"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half" idx="1"/>
          </p:nvPr>
        </p:nvSpPr>
        <p:spPr>
          <a:xfrm>
            <a:off x="457200" y="1481328"/>
            <a:ext cx="4038600" cy="5188032"/>
          </a:xfrm>
        </p:spPr>
        <p:txBody>
          <a:bodyPr>
            <a:normAutofit fontScale="70000" lnSpcReduction="20000"/>
          </a:bodyPr>
          <a:lstStyle/>
          <a:p>
            <a:r>
              <a:rPr lang="en-US" altLang="zh-CN" sz="2400" dirty="0" smtClean="0">
                <a:hlinkClick r:id="rId2" action="ppaction://hlinksldjump"/>
              </a:rPr>
              <a:t>V1.1</a:t>
            </a:r>
            <a:r>
              <a:rPr lang="zh-CN" altLang="en-US" sz="2400" dirty="0" smtClean="0">
                <a:hlinkClick r:id="rId2" action="ppaction://hlinksldjump"/>
              </a:rPr>
              <a:t>更新</a:t>
            </a:r>
            <a:r>
              <a:rPr lang="zh-CN" altLang="en-US" sz="2400" dirty="0" smtClean="0">
                <a:hlinkClick r:id="rId2" action="ppaction://hlinksldjump"/>
              </a:rPr>
              <a:t>公告</a:t>
            </a:r>
            <a:r>
              <a:rPr lang="en-US" altLang="zh-CN" sz="2400" dirty="0" smtClean="0"/>
              <a:t>		</a:t>
            </a:r>
            <a:endParaRPr lang="en-US" altLang="zh-CN" sz="2400" dirty="0" smtClean="0"/>
          </a:p>
          <a:p>
            <a:r>
              <a:rPr lang="zh-CN" altLang="en-US" sz="2400" dirty="0" smtClean="0">
                <a:hlinkClick r:id="rId3" action="ppaction://hlinksldjump"/>
              </a:rPr>
              <a:t>前言</a:t>
            </a:r>
            <a:r>
              <a:rPr lang="zh-CN" altLang="en-US" sz="2400" dirty="0" smtClean="0"/>
              <a:t>              </a:t>
            </a:r>
            <a:r>
              <a:rPr lang="en-US" altLang="zh-CN" sz="2400" dirty="0" smtClean="0"/>
              <a:t>		</a:t>
            </a:r>
            <a:endParaRPr lang="en-US" altLang="zh-CN" sz="2400" dirty="0" smtClean="0"/>
          </a:p>
          <a:p>
            <a:r>
              <a:rPr lang="zh-CN" altLang="en-US" sz="2400" dirty="0" smtClean="0">
                <a:hlinkClick r:id="rId4" action="ppaction://hlinksldjump"/>
              </a:rPr>
              <a:t>系统的进入与退出</a:t>
            </a:r>
            <a:r>
              <a:rPr lang="zh-CN" altLang="en-US" sz="2400" dirty="0" smtClean="0"/>
              <a:t>   </a:t>
            </a:r>
            <a:r>
              <a:rPr lang="en-US" altLang="zh-CN" sz="2400" dirty="0" smtClean="0"/>
              <a:t> </a:t>
            </a:r>
            <a:r>
              <a:rPr lang="en-US" altLang="zh-CN" sz="2400" dirty="0" smtClean="0"/>
              <a:t>	</a:t>
            </a:r>
            <a:endParaRPr lang="en-US" altLang="zh-CN" sz="2400" dirty="0" smtClean="0"/>
          </a:p>
          <a:p>
            <a:pPr lvl="1"/>
            <a:r>
              <a:rPr lang="zh-CN" altLang="en-US" sz="2000" dirty="0" smtClean="0">
                <a:hlinkClick r:id="rId5" action="ppaction://hlinksldjump"/>
              </a:rPr>
              <a:t>主界面</a:t>
            </a:r>
            <a:r>
              <a:rPr lang="zh-CN" altLang="en-US" sz="2000" dirty="0" smtClean="0"/>
              <a:t>  </a:t>
            </a:r>
            <a:r>
              <a:rPr lang="en-US" altLang="zh-CN" sz="2000" dirty="0" smtClean="0"/>
              <a:t>	</a:t>
            </a:r>
            <a:endParaRPr lang="en-US" altLang="zh-CN" sz="2000" dirty="0" smtClean="0"/>
          </a:p>
          <a:p>
            <a:pPr lvl="1"/>
            <a:r>
              <a:rPr lang="zh-CN" altLang="en-US" sz="2000" dirty="0" smtClean="0">
                <a:hlinkClick r:id="rId6" action="ppaction://hlinksldjump"/>
              </a:rPr>
              <a:t>退出系统</a:t>
            </a:r>
            <a:r>
              <a:rPr lang="zh-CN" altLang="en-US" sz="2000" dirty="0" smtClean="0"/>
              <a:t>       </a:t>
            </a:r>
            <a:r>
              <a:rPr lang="en-US" altLang="zh-CN" sz="2000" dirty="0" smtClean="0"/>
              <a:t>	</a:t>
            </a:r>
            <a:endParaRPr lang="en-US" altLang="zh-CN" sz="2000" dirty="0" smtClean="0"/>
          </a:p>
          <a:p>
            <a:r>
              <a:rPr lang="zh-CN" altLang="en-US" sz="2400" dirty="0" smtClean="0">
                <a:hlinkClick r:id="rId7" action="ppaction://hlinksldjump"/>
              </a:rPr>
              <a:t>用户系统</a:t>
            </a:r>
            <a:r>
              <a:rPr lang="zh-CN" altLang="en-US" sz="2400" dirty="0" smtClean="0"/>
              <a:t>         </a:t>
            </a:r>
            <a:endParaRPr lang="en-US" altLang="zh-CN" sz="2400" dirty="0" smtClean="0"/>
          </a:p>
          <a:p>
            <a:pPr lvl="1"/>
            <a:r>
              <a:rPr lang="zh-CN" altLang="en-US" sz="2000" dirty="0" smtClean="0">
                <a:hlinkClick r:id="rId8" action="ppaction://hlinksldjump"/>
              </a:rPr>
              <a:t>用户系统简介</a:t>
            </a:r>
            <a:endParaRPr lang="en-US" altLang="zh-CN" sz="2000" dirty="0" smtClean="0"/>
          </a:p>
          <a:p>
            <a:pPr lvl="1"/>
            <a:r>
              <a:rPr lang="zh-CN" altLang="en-US" sz="2000" dirty="0" smtClean="0">
                <a:hlinkClick r:id="rId9" action="ppaction://hlinksldjump"/>
              </a:rPr>
              <a:t>进入用户主界面</a:t>
            </a:r>
            <a:r>
              <a:rPr lang="zh-CN" altLang="en-US" sz="2000" dirty="0" smtClean="0"/>
              <a:t>          </a:t>
            </a:r>
            <a:r>
              <a:rPr lang="en-US" altLang="zh-CN" sz="2000" dirty="0" smtClean="0"/>
              <a:t>  </a:t>
            </a:r>
            <a:endParaRPr lang="en-US" altLang="zh-CN" sz="2000" dirty="0" smtClean="0"/>
          </a:p>
          <a:p>
            <a:pPr lvl="1"/>
            <a:r>
              <a:rPr lang="zh-CN" altLang="en-US" sz="2000" dirty="0" smtClean="0">
                <a:hlinkClick r:id="rId10" action="ppaction://hlinksldjump"/>
              </a:rPr>
              <a:t>退出用户系统</a:t>
            </a:r>
            <a:endParaRPr lang="en-US" altLang="zh-CN" sz="2000" dirty="0" smtClean="0"/>
          </a:p>
          <a:p>
            <a:pPr lvl="1"/>
            <a:r>
              <a:rPr lang="zh-CN" altLang="en-US" sz="2000" dirty="0" smtClean="0">
                <a:hlinkClick r:id="rId11" action="ppaction://hlinksldjump"/>
              </a:rPr>
              <a:t>查看所有歌曲</a:t>
            </a:r>
            <a:endParaRPr lang="en-US" altLang="zh-CN" sz="2000" dirty="0" smtClean="0"/>
          </a:p>
          <a:p>
            <a:pPr lvl="2"/>
            <a:r>
              <a:rPr lang="zh-CN" altLang="en-US" sz="1900" dirty="0" smtClean="0">
                <a:hlinkClick r:id="rId12" action="ppaction://hlinksldjump"/>
              </a:rPr>
              <a:t>查看详细歌曲信息</a:t>
            </a:r>
            <a:endParaRPr lang="en-US" altLang="zh-CN" sz="1900" dirty="0" smtClean="0"/>
          </a:p>
          <a:p>
            <a:pPr lvl="2"/>
            <a:r>
              <a:rPr lang="zh-CN" altLang="en-US" sz="1900" dirty="0" smtClean="0">
                <a:hlinkClick r:id="rId13" action="ppaction://hlinksldjump"/>
              </a:rPr>
              <a:t>指定</a:t>
            </a:r>
            <a:r>
              <a:rPr lang="zh-CN" altLang="en-US" sz="1900" dirty="0" smtClean="0">
                <a:hlinkClick r:id="rId13" action="ppaction://hlinksldjump"/>
              </a:rPr>
              <a:t>歌曲点歌</a:t>
            </a:r>
            <a:endParaRPr lang="en-US" altLang="zh-CN" sz="1900" dirty="0" smtClean="0"/>
          </a:p>
          <a:p>
            <a:pPr lvl="1"/>
            <a:r>
              <a:rPr lang="zh-CN" altLang="en-US" sz="2000" dirty="0" smtClean="0">
                <a:hlinkClick r:id="rId14" action="ppaction://hlinksldjump"/>
              </a:rPr>
              <a:t>搜索</a:t>
            </a:r>
            <a:r>
              <a:rPr lang="zh-CN" altLang="en-US" sz="2000" dirty="0" smtClean="0">
                <a:hlinkClick r:id="rId14" action="ppaction://hlinksldjump"/>
              </a:rPr>
              <a:t>歌曲点歌</a:t>
            </a:r>
            <a:endParaRPr lang="en-US" altLang="zh-CN" sz="2000" dirty="0" smtClean="0"/>
          </a:p>
          <a:p>
            <a:pPr lvl="2"/>
            <a:r>
              <a:rPr lang="zh-CN" altLang="en-US" sz="1900" dirty="0" smtClean="0">
                <a:hlinkClick r:id="rId15" action="ppaction://hlinksldjump"/>
              </a:rPr>
              <a:t>歌曲名</a:t>
            </a:r>
            <a:r>
              <a:rPr lang="zh-CN" altLang="en-US" sz="1900" dirty="0" smtClean="0">
                <a:hlinkClick r:id="rId15" action="ppaction://hlinksldjump"/>
              </a:rPr>
              <a:t>搜索</a:t>
            </a:r>
            <a:endParaRPr lang="en-US" altLang="zh-CN" sz="1900" dirty="0" smtClean="0"/>
          </a:p>
          <a:p>
            <a:pPr lvl="2"/>
            <a:r>
              <a:rPr lang="zh-CN" altLang="en-US" sz="1900" dirty="0" smtClean="0">
                <a:hlinkClick r:id="rId16" action="ppaction://hlinksldjump"/>
              </a:rPr>
              <a:t>歌手名</a:t>
            </a:r>
            <a:r>
              <a:rPr lang="zh-CN" altLang="en-US" sz="1900" dirty="0" smtClean="0">
                <a:hlinkClick r:id="rId16" action="ppaction://hlinksldjump"/>
              </a:rPr>
              <a:t>搜索</a:t>
            </a:r>
            <a:endParaRPr lang="en-US" altLang="zh-CN" sz="1900" dirty="0" smtClean="0"/>
          </a:p>
          <a:p>
            <a:pPr lvl="2"/>
            <a:r>
              <a:rPr lang="zh-CN" altLang="en-US" sz="1900" dirty="0" smtClean="0">
                <a:hlinkClick r:id="rId17" action="ppaction://hlinksldjump"/>
              </a:rPr>
              <a:t>拼音模糊搜索</a:t>
            </a:r>
            <a:endParaRPr lang="en-US" altLang="zh-CN" sz="1900" dirty="0" smtClean="0"/>
          </a:p>
          <a:p>
            <a:pPr lvl="1"/>
            <a:r>
              <a:rPr lang="zh-CN" altLang="en-US" sz="2200" dirty="0" smtClean="0">
                <a:hlinkClick r:id="rId18" action="ppaction://hlinksldjump"/>
              </a:rPr>
              <a:t>查看已点歌曲</a:t>
            </a:r>
            <a:endParaRPr lang="en-US" altLang="zh-CN" sz="2200" dirty="0" smtClean="0"/>
          </a:p>
          <a:p>
            <a:pPr lvl="2"/>
            <a:r>
              <a:rPr lang="zh-CN" altLang="en-US" sz="1800" dirty="0" smtClean="0">
                <a:hlinkClick r:id="rId19" action="ppaction://hlinksldjump"/>
              </a:rPr>
              <a:t>置</a:t>
            </a:r>
            <a:r>
              <a:rPr lang="zh-CN" altLang="en-US" sz="1800" dirty="0" smtClean="0">
                <a:hlinkClick r:id="rId19" action="ppaction://hlinksldjump"/>
              </a:rPr>
              <a:t>顶歌曲</a:t>
            </a:r>
            <a:endParaRPr lang="en-US" altLang="zh-CN" sz="1800" dirty="0" smtClean="0"/>
          </a:p>
          <a:p>
            <a:pPr lvl="2"/>
            <a:r>
              <a:rPr lang="zh-CN" altLang="en-US" sz="1800" dirty="0" smtClean="0">
                <a:hlinkClick r:id="rId20" action="ppaction://hlinksldjump"/>
              </a:rPr>
              <a:t>移除</a:t>
            </a:r>
            <a:r>
              <a:rPr lang="zh-CN" altLang="en-US" sz="1800" dirty="0" smtClean="0">
                <a:hlinkClick r:id="rId20" action="ppaction://hlinksldjump"/>
              </a:rPr>
              <a:t>歌曲</a:t>
            </a:r>
            <a:endParaRPr lang="en-US" altLang="zh-CN" sz="1800" dirty="0" smtClean="0"/>
          </a:p>
          <a:p>
            <a:pPr lvl="1"/>
            <a:r>
              <a:rPr lang="zh-CN" altLang="en-US" sz="2200" dirty="0" smtClean="0">
                <a:hlinkClick r:id="rId21" action="ppaction://hlinksldjump"/>
              </a:rPr>
              <a:t>切</a:t>
            </a:r>
            <a:r>
              <a:rPr lang="zh-CN" altLang="en-US" sz="2200" dirty="0" smtClean="0">
                <a:hlinkClick r:id="rId21" action="ppaction://hlinksldjump"/>
              </a:rPr>
              <a:t>歌与快速切歌</a:t>
            </a:r>
            <a:endParaRPr lang="en-US" altLang="zh-CN" sz="2200" dirty="0" smtClean="0"/>
          </a:p>
          <a:p>
            <a:pPr lvl="1"/>
            <a:r>
              <a:rPr lang="zh-CN" altLang="en-US" sz="2200" dirty="0" smtClean="0">
                <a:hlinkClick r:id="rId22" action="ppaction://hlinksldjump"/>
              </a:rPr>
              <a:t>歌曲</a:t>
            </a:r>
            <a:r>
              <a:rPr lang="zh-CN" altLang="en-US" sz="2200" dirty="0" smtClean="0">
                <a:hlinkClick r:id="rId22" action="ppaction://hlinksldjump"/>
              </a:rPr>
              <a:t>评分</a:t>
            </a:r>
            <a:endParaRPr lang="en-US" altLang="zh-CN" sz="2200" dirty="0" smtClean="0"/>
          </a:p>
          <a:p>
            <a:pPr lvl="1"/>
            <a:r>
              <a:rPr lang="zh-CN" altLang="en-US" sz="2200" dirty="0" smtClean="0">
                <a:hlinkClick r:id="rId23" action="ppaction://hlinksldjump"/>
              </a:rPr>
              <a:t>用户反馈</a:t>
            </a:r>
            <a:endParaRPr lang="en-US" altLang="zh-CN" sz="2200" dirty="0" smtClean="0"/>
          </a:p>
          <a:p>
            <a:endParaRPr lang="zh-CN" altLang="en-US" sz="2400" dirty="0"/>
          </a:p>
        </p:txBody>
      </p:sp>
      <p:sp>
        <p:nvSpPr>
          <p:cNvPr id="11" name="内容占位符 10"/>
          <p:cNvSpPr>
            <a:spLocks noGrp="1"/>
          </p:cNvSpPr>
          <p:nvPr>
            <p:ph sz="half" idx="2"/>
          </p:nvPr>
        </p:nvSpPr>
        <p:spPr>
          <a:xfrm>
            <a:off x="4648200" y="1481328"/>
            <a:ext cx="4038600" cy="5116024"/>
          </a:xfrm>
        </p:spPr>
        <p:txBody>
          <a:bodyPr>
            <a:normAutofit fontScale="70000" lnSpcReduction="20000"/>
          </a:bodyPr>
          <a:lstStyle/>
          <a:p>
            <a:r>
              <a:rPr lang="zh-CN" altLang="en-US" sz="2400" dirty="0" smtClean="0">
                <a:hlinkClick r:id="rId24" action="ppaction://hlinksldjump"/>
              </a:rPr>
              <a:t>后台管理系统</a:t>
            </a:r>
            <a:endParaRPr lang="en-US" altLang="zh-CN" sz="2400" dirty="0" smtClean="0"/>
          </a:p>
          <a:p>
            <a:pPr lvl="1"/>
            <a:r>
              <a:rPr lang="zh-CN" altLang="en-US" sz="2000" dirty="0" smtClean="0">
                <a:hlinkClick r:id="rId25" action="ppaction://hlinksldjump"/>
              </a:rPr>
              <a:t>后台管理系统简介</a:t>
            </a:r>
            <a:endParaRPr lang="en-US" altLang="zh-CN" sz="2000" dirty="0" smtClean="0"/>
          </a:p>
          <a:p>
            <a:pPr lvl="1"/>
            <a:r>
              <a:rPr lang="zh-CN" altLang="en-US" sz="2000" dirty="0" smtClean="0">
                <a:hlinkClick r:id="rId26" action="ppaction://hlinksldjump"/>
              </a:rPr>
              <a:t>管理员账号系统</a:t>
            </a:r>
            <a:endParaRPr lang="en-US" altLang="zh-CN" sz="2000" dirty="0" smtClean="0"/>
          </a:p>
          <a:p>
            <a:pPr lvl="2"/>
            <a:r>
              <a:rPr lang="zh-CN" altLang="en-US" sz="1900" dirty="0" smtClean="0">
                <a:hlinkClick r:id="rId26" action="ppaction://hlinksldjump"/>
              </a:rPr>
              <a:t>管理员登录系统、进入后台管理主界面</a:t>
            </a:r>
            <a:endParaRPr lang="en-US" altLang="zh-CN" sz="1900" dirty="0" smtClean="0"/>
          </a:p>
          <a:p>
            <a:pPr lvl="2"/>
            <a:r>
              <a:rPr lang="zh-CN" altLang="en-US" sz="1900" dirty="0" smtClean="0">
                <a:hlinkClick r:id="rId27" action="ppaction://hlinksldjump"/>
              </a:rPr>
              <a:t>管理员账号安全系统</a:t>
            </a:r>
            <a:endParaRPr lang="en-US" altLang="zh-CN" sz="1900" dirty="0" smtClean="0"/>
          </a:p>
          <a:p>
            <a:pPr lvl="2"/>
            <a:r>
              <a:rPr lang="zh-CN" altLang="en-US" sz="1900" dirty="0" smtClean="0">
                <a:hlinkClick r:id="rId28" action="ppaction://hlinksldjump"/>
              </a:rPr>
              <a:t>修改密码</a:t>
            </a:r>
            <a:endParaRPr lang="en-US" altLang="zh-CN" sz="1900" dirty="0" smtClean="0"/>
          </a:p>
          <a:p>
            <a:pPr lvl="1"/>
            <a:r>
              <a:rPr lang="zh-CN" altLang="en-US" sz="2000" dirty="0" smtClean="0">
                <a:hlinkClick r:id="rId29" action="ppaction://hlinksldjump"/>
              </a:rPr>
              <a:t>注销与退出后台管理系统</a:t>
            </a:r>
            <a:endParaRPr lang="en-US" altLang="zh-CN" sz="2000" dirty="0" smtClean="0"/>
          </a:p>
          <a:p>
            <a:pPr lvl="1"/>
            <a:r>
              <a:rPr lang="zh-CN" altLang="en-US" sz="2000" dirty="0" smtClean="0">
                <a:hlinkClick r:id="rId30" action="ppaction://hlinksldjump"/>
              </a:rPr>
              <a:t>歌单管理系统</a:t>
            </a:r>
            <a:endParaRPr lang="en-US" altLang="zh-CN" sz="2000" dirty="0" smtClean="0"/>
          </a:p>
          <a:p>
            <a:pPr lvl="2"/>
            <a:r>
              <a:rPr lang="zh-CN" altLang="en-US" sz="1900" dirty="0" smtClean="0">
                <a:hlinkClick r:id="rId30" action="ppaction://hlinksldjump"/>
              </a:rPr>
              <a:t>查看全部歌曲</a:t>
            </a:r>
            <a:endParaRPr lang="en-US" altLang="zh-CN" sz="1900" dirty="0" smtClean="0"/>
          </a:p>
          <a:p>
            <a:pPr lvl="2"/>
            <a:r>
              <a:rPr lang="zh-CN" altLang="en-US" sz="1900" dirty="0" smtClean="0">
                <a:hlinkClick r:id="rId31" action="ppaction://hlinksldjump"/>
              </a:rPr>
              <a:t>查看详细歌曲信息</a:t>
            </a:r>
            <a:endParaRPr lang="en-US" altLang="zh-CN" sz="1900" dirty="0" smtClean="0"/>
          </a:p>
          <a:p>
            <a:pPr lvl="2"/>
            <a:r>
              <a:rPr lang="zh-CN" altLang="en-US" sz="1900" dirty="0" smtClean="0">
                <a:hlinkClick r:id="rId32" action="ppaction://hlinksldjump"/>
              </a:rPr>
              <a:t>删除歌曲</a:t>
            </a:r>
            <a:endParaRPr lang="en-US" altLang="zh-CN" sz="1900" dirty="0" smtClean="0"/>
          </a:p>
          <a:p>
            <a:pPr lvl="2"/>
            <a:r>
              <a:rPr lang="zh-CN" altLang="en-US" sz="1900" dirty="0" smtClean="0">
                <a:hlinkClick r:id="rId33" action="ppaction://hlinksldjump"/>
              </a:rPr>
              <a:t>修改歌曲</a:t>
            </a:r>
            <a:r>
              <a:rPr lang="zh-CN" altLang="en-US" sz="1900" dirty="0" smtClean="0">
                <a:hlinkClick r:id="rId33" action="ppaction://hlinksldjump"/>
              </a:rPr>
              <a:t>信息</a:t>
            </a:r>
            <a:endParaRPr lang="en-US" altLang="zh-CN" sz="1900" dirty="0" smtClean="0"/>
          </a:p>
          <a:p>
            <a:pPr lvl="2"/>
            <a:r>
              <a:rPr lang="zh-CN" altLang="en-US" sz="1900" dirty="0" smtClean="0">
                <a:hlinkClick r:id="rId34" action="ppaction://hlinksldjump"/>
              </a:rPr>
              <a:t>歌单排序</a:t>
            </a:r>
            <a:endParaRPr lang="en-US" altLang="zh-CN" sz="1900" dirty="0" smtClean="0"/>
          </a:p>
          <a:p>
            <a:pPr lvl="1"/>
            <a:r>
              <a:rPr lang="zh-CN" altLang="en-US" sz="2000" dirty="0" smtClean="0">
                <a:hlinkClick r:id="rId35" action="ppaction://hlinksldjump"/>
              </a:rPr>
              <a:t>添加歌曲</a:t>
            </a:r>
            <a:endParaRPr lang="en-US" altLang="zh-CN" sz="2000" dirty="0" smtClean="0"/>
          </a:p>
          <a:p>
            <a:pPr lvl="2"/>
            <a:r>
              <a:rPr lang="zh-CN" altLang="en-US" sz="1900" dirty="0" smtClean="0">
                <a:hlinkClick r:id="rId36" action="ppaction://hlinksldjump"/>
              </a:rPr>
              <a:t>添加单个歌曲</a:t>
            </a:r>
            <a:endParaRPr lang="en-US" altLang="zh-CN" sz="1900" dirty="0" smtClean="0"/>
          </a:p>
          <a:p>
            <a:pPr lvl="2"/>
            <a:r>
              <a:rPr lang="zh-CN" altLang="en-US" sz="1900" dirty="0" smtClean="0">
                <a:hlinkClick r:id="rId37" action="ppaction://hlinksldjump"/>
              </a:rPr>
              <a:t>批量导入</a:t>
            </a:r>
            <a:r>
              <a:rPr lang="zh-CN" altLang="en-US" sz="1900" dirty="0" smtClean="0">
                <a:hlinkClick r:id="rId37" action="ppaction://hlinksldjump"/>
              </a:rPr>
              <a:t>歌曲</a:t>
            </a:r>
            <a:endParaRPr lang="en-US" altLang="zh-CN" sz="1900" dirty="0" smtClean="0"/>
          </a:p>
          <a:p>
            <a:pPr lvl="2"/>
            <a:r>
              <a:rPr lang="zh-CN" altLang="en-US" sz="1900" dirty="0" smtClean="0">
                <a:hlinkClick r:id="rId38" action="ppaction://hlinksldjump"/>
              </a:rPr>
              <a:t>处理用户反馈信息</a:t>
            </a:r>
            <a:endParaRPr lang="en-US" altLang="zh-CN" sz="1900" dirty="0" smtClean="0"/>
          </a:p>
          <a:p>
            <a:r>
              <a:rPr lang="zh-CN" altLang="en-US" sz="2400" dirty="0" smtClean="0">
                <a:hlinkClick r:id="rId39" action="ppaction://hlinksldjump"/>
              </a:rPr>
              <a:t>可能出现的错误与解决方法</a:t>
            </a:r>
            <a:endParaRPr lang="en-US" altLang="zh-CN" sz="2400" dirty="0" smtClean="0"/>
          </a:p>
          <a:p>
            <a:r>
              <a:rPr lang="zh-CN" altLang="en-US" sz="2400" dirty="0" smtClean="0">
                <a:hlinkClick r:id="rId40" action="ppaction://hlinksldjump"/>
              </a:rPr>
              <a:t>后记</a:t>
            </a:r>
            <a:endParaRPr lang="en-US" altLang="zh-CN" sz="24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5" name="标题 4"/>
          <p:cNvSpPr>
            <a:spLocks noGrp="1"/>
          </p:cNvSpPr>
          <p:nvPr>
            <p:ph type="title"/>
          </p:nvPr>
        </p:nvSpPr>
        <p:spPr/>
        <p:txBody>
          <a:bodyPr/>
          <a:lstStyle/>
          <a:p>
            <a:r>
              <a:rPr lang="zh-CN" altLang="en-US" dirty="0" smtClean="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86808" cy="4525963"/>
          </a:xfrm>
        </p:spPr>
        <p:txBody>
          <a:bodyPr>
            <a:normAutofit/>
          </a:bodyPr>
          <a:lstStyle/>
          <a:p>
            <a:r>
              <a:rPr lang="zh-CN" altLang="en-US" b="1" dirty="0" smtClean="0"/>
              <a:t>置顶</a:t>
            </a:r>
            <a:r>
              <a:rPr lang="zh-CN" altLang="en-US" b="1" dirty="0" smtClean="0"/>
              <a:t>歌曲</a:t>
            </a:r>
            <a:endParaRPr lang="en-US" altLang="zh-CN" b="1" dirty="0" smtClean="0"/>
          </a:p>
          <a:p>
            <a:r>
              <a:rPr lang="zh-CN" altLang="en-US" sz="2000" dirty="0" smtClean="0"/>
              <a:t>在已点歌曲界面也可以置顶歌曲。按下</a:t>
            </a:r>
            <a:r>
              <a:rPr lang="en-US" altLang="zh-CN" sz="2000" dirty="0" smtClean="0"/>
              <a:t>【</a:t>
            </a:r>
            <a:r>
              <a:rPr lang="zh-CN" altLang="en-US" sz="2000" dirty="0" smtClean="0"/>
              <a:t>回车</a:t>
            </a:r>
            <a:r>
              <a:rPr lang="en-US" altLang="zh-CN" sz="2000" dirty="0" smtClean="0"/>
              <a:t>】</a:t>
            </a:r>
            <a:r>
              <a:rPr lang="zh-CN" altLang="en-US" sz="2000" dirty="0" smtClean="0"/>
              <a:t>呼出菜单，输入选项序号“</a:t>
            </a:r>
            <a:r>
              <a:rPr lang="en-US" altLang="zh-CN" sz="2000" dirty="0" smtClean="0"/>
              <a:t>2</a:t>
            </a:r>
            <a:r>
              <a:rPr lang="zh-CN" altLang="en-US" sz="2000" dirty="0" smtClean="0"/>
              <a:t>”，即可进入置顶操作。</a:t>
            </a:r>
            <a:endParaRPr lang="en-US" altLang="zh-CN" sz="2000" dirty="0" smtClean="0"/>
          </a:p>
          <a:p>
            <a:r>
              <a:rPr lang="zh-CN" altLang="en-US" sz="2000" dirty="0" smtClean="0"/>
              <a:t>根据提示，输入想要置顶歌曲的编号，即可成功置顶歌曲，输入“</a:t>
            </a:r>
            <a:r>
              <a:rPr lang="en-US" altLang="zh-CN" sz="2000" dirty="0" smtClean="0"/>
              <a:t>0</a:t>
            </a:r>
            <a:r>
              <a:rPr lang="zh-CN" altLang="en-US" sz="2000" dirty="0" smtClean="0"/>
              <a:t>”可以返回已点歌曲列表。</a:t>
            </a:r>
            <a:endParaRPr lang="en-US" altLang="zh-CN" sz="2000" dirty="0" smtClean="0"/>
          </a:p>
          <a:p>
            <a:endParaRPr lang="en-US" altLang="zh-CN" sz="2000" dirty="0" smtClean="0"/>
          </a:p>
          <a:p>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标题 4"/>
          <p:cNvSpPr>
            <a:spLocks noGrp="1"/>
          </p:cNvSpPr>
          <p:nvPr>
            <p:ph type="title"/>
          </p:nvPr>
        </p:nvSpPr>
        <p:spPr/>
        <p:txBody>
          <a:bodyPr/>
          <a:lstStyle/>
          <a:p>
            <a:r>
              <a:rPr lang="zh-CN" altLang="en-US" dirty="0" smtClean="0"/>
              <a:t>查看已点歌曲</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4716016" y="1052736"/>
            <a:ext cx="4231911" cy="2018159"/>
          </a:xfrm>
          <a:prstGeom prst="rect">
            <a:avLst/>
          </a:prstGeom>
          <a:noFill/>
          <a:ln w="9525">
            <a:noFill/>
            <a:miter lim="800000"/>
            <a:headEnd/>
            <a:tailEnd/>
          </a:ln>
        </p:spPr>
      </p:pic>
      <p:sp>
        <p:nvSpPr>
          <p:cNvPr id="9" name="动作按钮: 自定义 8">
            <a:hlinkClick r:id="rId3"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10243" name="Picture 3"/>
          <p:cNvPicPr>
            <a:picLocks noChangeAspect="1" noChangeArrowheads="1"/>
          </p:cNvPicPr>
          <p:nvPr/>
        </p:nvPicPr>
        <p:blipFill>
          <a:blip r:embed="rId4" cstate="print"/>
          <a:srcRect/>
          <a:stretch>
            <a:fillRect/>
          </a:stretch>
        </p:blipFill>
        <p:spPr bwMode="auto">
          <a:xfrm>
            <a:off x="4644008" y="3789040"/>
            <a:ext cx="4260156" cy="175759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186808" cy="4525963"/>
          </a:xfrm>
        </p:spPr>
        <p:txBody>
          <a:bodyPr>
            <a:normAutofit/>
          </a:bodyPr>
          <a:lstStyle/>
          <a:p>
            <a:r>
              <a:rPr lang="zh-CN" altLang="en-US" b="1" dirty="0" smtClean="0"/>
              <a:t>移除歌曲</a:t>
            </a:r>
            <a:endParaRPr lang="en-US" altLang="zh-CN" b="1" dirty="0" smtClean="0"/>
          </a:p>
          <a:p>
            <a:r>
              <a:rPr lang="zh-CN" altLang="en-US" sz="2000" dirty="0" smtClean="0"/>
              <a:t>在已点歌曲界面可以移除歌曲。按下</a:t>
            </a:r>
            <a:r>
              <a:rPr lang="en-US" altLang="zh-CN" sz="2000" dirty="0" smtClean="0"/>
              <a:t>【</a:t>
            </a:r>
            <a:r>
              <a:rPr lang="zh-CN" altLang="en-US" sz="2000" dirty="0" smtClean="0"/>
              <a:t>回车</a:t>
            </a:r>
            <a:r>
              <a:rPr lang="en-US" altLang="zh-CN" sz="2000" dirty="0" smtClean="0"/>
              <a:t>】</a:t>
            </a:r>
            <a:r>
              <a:rPr lang="zh-CN" altLang="en-US" sz="2000" dirty="0" smtClean="0"/>
              <a:t>呼出菜单，输入选项序号“</a:t>
            </a:r>
            <a:r>
              <a:rPr lang="en-US" altLang="zh-CN" sz="2000" dirty="0" smtClean="0"/>
              <a:t>3</a:t>
            </a:r>
            <a:r>
              <a:rPr lang="zh-CN" altLang="en-US" sz="2000" dirty="0" smtClean="0"/>
              <a:t>”，即可进入移除操作。</a:t>
            </a:r>
            <a:endParaRPr lang="en-US" altLang="zh-CN" sz="2000" dirty="0" smtClean="0"/>
          </a:p>
          <a:p>
            <a:r>
              <a:rPr lang="zh-CN" altLang="en-US" sz="2000" dirty="0" smtClean="0"/>
              <a:t>根据提示，输入想要移除歌曲的编号，即可成功移除歌曲，输入“</a:t>
            </a:r>
            <a:r>
              <a:rPr lang="en-US" altLang="zh-CN" sz="2000" dirty="0" smtClean="0"/>
              <a:t>0</a:t>
            </a:r>
            <a:r>
              <a:rPr lang="zh-CN" altLang="en-US" sz="2000" dirty="0" smtClean="0"/>
              <a:t>”可以返回已点歌曲列表。</a:t>
            </a:r>
            <a:endParaRPr lang="en-US" altLang="zh-CN" sz="2000" dirty="0" smtClean="0"/>
          </a:p>
          <a:p>
            <a:endParaRPr lang="en-US" altLang="zh-CN" sz="2000" dirty="0" smtClean="0"/>
          </a:p>
          <a:p>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标题 4"/>
          <p:cNvSpPr>
            <a:spLocks noGrp="1"/>
          </p:cNvSpPr>
          <p:nvPr>
            <p:ph type="title"/>
          </p:nvPr>
        </p:nvSpPr>
        <p:spPr/>
        <p:txBody>
          <a:bodyPr/>
          <a:lstStyle/>
          <a:p>
            <a:r>
              <a:rPr lang="zh-CN" altLang="en-US" dirty="0" smtClean="0"/>
              <a:t>查看已点歌曲</a:t>
            </a:r>
            <a:endParaRPr lang="zh-CN" altLang="en-US" dirty="0"/>
          </a:p>
        </p:txBody>
      </p:sp>
      <p:sp>
        <p:nvSpPr>
          <p:cNvPr id="9" name="动作按钮: 自定义 8">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11266" name="Picture 2"/>
          <p:cNvPicPr>
            <a:picLocks noChangeAspect="1" noChangeArrowheads="1"/>
          </p:cNvPicPr>
          <p:nvPr/>
        </p:nvPicPr>
        <p:blipFill>
          <a:blip r:embed="rId3" cstate="print"/>
          <a:srcRect/>
          <a:stretch>
            <a:fillRect/>
          </a:stretch>
        </p:blipFill>
        <p:spPr bwMode="auto">
          <a:xfrm>
            <a:off x="4644008" y="692696"/>
            <a:ext cx="4299845" cy="2585467"/>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4572000" y="3861048"/>
            <a:ext cx="4385692" cy="15274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a:bodyPr>
          <a:lstStyle/>
          <a:p>
            <a:r>
              <a:rPr lang="zh-CN" altLang="en-US" sz="2000" dirty="0" smtClean="0"/>
              <a:t>当用户想提前结束正在播放的歌曲，转而进入下一首歌曲的播放时，可以使用“切歌”操作。</a:t>
            </a:r>
            <a:endParaRPr lang="en-US" altLang="zh-CN" sz="2000" dirty="0" smtClean="0"/>
          </a:p>
          <a:p>
            <a:r>
              <a:rPr lang="zh-CN" altLang="en-US" sz="2000" dirty="0" smtClean="0"/>
              <a:t>您</a:t>
            </a:r>
            <a:r>
              <a:rPr lang="zh-CN" altLang="en-US" sz="2000" dirty="0" smtClean="0"/>
              <a:t>可以在已点歌曲界面进行切歌，</a:t>
            </a:r>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呼出菜单，输入选项序号</a:t>
            </a:r>
            <a:r>
              <a:rPr lang="zh-CN" altLang="en-US" sz="2000" dirty="0" smtClean="0"/>
              <a:t>“</a:t>
            </a:r>
            <a:r>
              <a:rPr lang="en-US" altLang="zh-CN" sz="2000" dirty="0" smtClean="0"/>
              <a:t>1</a:t>
            </a:r>
            <a:r>
              <a:rPr lang="zh-CN" altLang="en-US" sz="2000" dirty="0" smtClean="0"/>
              <a:t>”</a:t>
            </a:r>
            <a:r>
              <a:rPr lang="zh-CN" altLang="en-US" sz="2000" dirty="0" smtClean="0"/>
              <a:t>，即</a:t>
            </a:r>
            <a:r>
              <a:rPr lang="zh-CN" altLang="en-US" sz="2000" dirty="0" smtClean="0"/>
              <a:t>可进行切歌操作。</a:t>
            </a:r>
            <a:endParaRPr lang="en-US" altLang="zh-CN" sz="2000" dirty="0" smtClean="0"/>
          </a:p>
          <a:p>
            <a:r>
              <a:rPr lang="zh-CN" altLang="en-US" sz="2000" dirty="0" smtClean="0"/>
              <a:t>您</a:t>
            </a:r>
            <a:r>
              <a:rPr lang="zh-CN" altLang="en-US" sz="2000" dirty="0" smtClean="0"/>
              <a:t>也可以直接在用户主界面快速切歌，在用户主界面输入选项序号“</a:t>
            </a:r>
            <a:r>
              <a:rPr lang="en-US" altLang="zh-CN" sz="2000" dirty="0" smtClean="0"/>
              <a:t>4</a:t>
            </a:r>
            <a:r>
              <a:rPr lang="zh-CN" altLang="en-US" sz="2000" dirty="0" smtClean="0"/>
              <a:t>”可以实现快速切歌，效果与上面的切歌相同。在没有歌曲播放时，选项“</a:t>
            </a:r>
            <a:r>
              <a:rPr lang="en-US" altLang="zh-CN" sz="2000" dirty="0" smtClean="0"/>
              <a:t>4</a:t>
            </a:r>
            <a:r>
              <a:rPr lang="zh-CN" altLang="en-US" sz="2000" dirty="0" smtClean="0"/>
              <a:t>”不会亮起。</a:t>
            </a:r>
            <a:endParaRPr lang="en-US" altLang="zh-CN" sz="2000" dirty="0" smtClean="0"/>
          </a:p>
          <a:p>
            <a:r>
              <a:rPr lang="zh-CN" altLang="en-US" sz="2000" dirty="0" smtClean="0"/>
              <a:t>切</a:t>
            </a:r>
            <a:r>
              <a:rPr lang="zh-CN" altLang="en-US" sz="2000" dirty="0" smtClean="0"/>
              <a:t>歌后，将自动进入“歌曲评分”界面，您可以对歌曲进行</a:t>
            </a:r>
            <a:r>
              <a:rPr lang="zh-CN" altLang="en-US" sz="2000" b="1" dirty="0" smtClean="0">
                <a:hlinkClick r:id="rId2" action="ppaction://hlinksldjump"/>
              </a:rPr>
              <a:t>评分</a:t>
            </a:r>
            <a:r>
              <a:rPr lang="zh-CN" altLang="en-US" sz="2000" dirty="0" smtClean="0"/>
              <a:t>。</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标题 4"/>
          <p:cNvSpPr>
            <a:spLocks noGrp="1"/>
          </p:cNvSpPr>
          <p:nvPr>
            <p:ph type="title"/>
          </p:nvPr>
        </p:nvSpPr>
        <p:spPr/>
        <p:txBody>
          <a:bodyPr/>
          <a:lstStyle/>
          <a:p>
            <a:r>
              <a:rPr lang="zh-CN" altLang="en-US" dirty="0" smtClean="0"/>
              <a:t>切歌与快速切歌</a:t>
            </a:r>
            <a:endParaRPr lang="zh-CN" altLang="en-US" dirty="0"/>
          </a:p>
        </p:txBody>
      </p:sp>
      <p:pic>
        <p:nvPicPr>
          <p:cNvPr id="12290" name="Picture 2"/>
          <p:cNvPicPr>
            <a:picLocks noChangeAspect="1" noChangeArrowheads="1"/>
          </p:cNvPicPr>
          <p:nvPr/>
        </p:nvPicPr>
        <p:blipFill>
          <a:blip r:embed="rId3" cstate="print"/>
          <a:srcRect/>
          <a:stretch>
            <a:fillRect/>
          </a:stretch>
        </p:blipFill>
        <p:spPr bwMode="auto">
          <a:xfrm>
            <a:off x="4676774" y="1052736"/>
            <a:ext cx="4467226" cy="2366963"/>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4716015" y="3645024"/>
            <a:ext cx="4439359" cy="2232248"/>
          </a:xfrm>
          <a:prstGeom prst="rect">
            <a:avLst/>
          </a:prstGeom>
          <a:noFill/>
          <a:ln w="9525">
            <a:noFill/>
            <a:miter lim="800000"/>
            <a:headEnd/>
            <a:tailEnd/>
          </a:ln>
        </p:spPr>
      </p:pic>
      <p:sp>
        <p:nvSpPr>
          <p:cNvPr id="8" name="动作按钮: 自定义 7">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363272" cy="4525963"/>
          </a:xfrm>
        </p:spPr>
        <p:txBody>
          <a:bodyPr>
            <a:normAutofit/>
          </a:bodyPr>
          <a:lstStyle/>
          <a:p>
            <a:r>
              <a:rPr lang="zh-CN" altLang="en-US" sz="2000" dirty="0" smtClean="0"/>
              <a:t>在完成切歌后，系统将自动跳转评分界面，您可以对歌曲进行</a:t>
            </a:r>
            <a:r>
              <a:rPr lang="en-US" altLang="zh-CN" sz="2000" dirty="0" smtClean="0"/>
              <a:t>0~5</a:t>
            </a:r>
            <a:r>
              <a:rPr lang="zh-CN" altLang="en-US" sz="2000" dirty="0" smtClean="0"/>
              <a:t>分整数值的评分，您的评分将方便其他用户对歌曲的筛选。</a:t>
            </a:r>
            <a:endParaRPr lang="en-US" altLang="zh-CN" sz="2000" dirty="0" smtClean="0"/>
          </a:p>
          <a:p>
            <a:r>
              <a:rPr lang="zh-CN" altLang="en-US" sz="2000" dirty="0" smtClean="0"/>
              <a:t>在评分界面，按下方向键“←”“→”更改分数，然后按下</a:t>
            </a:r>
            <a:r>
              <a:rPr lang="en-US" altLang="zh-CN" sz="2000" dirty="0" smtClean="0"/>
              <a:t>【</a:t>
            </a:r>
            <a:r>
              <a:rPr lang="zh-CN" altLang="en-US" sz="2000" dirty="0" smtClean="0"/>
              <a:t>回车</a:t>
            </a:r>
            <a:r>
              <a:rPr lang="en-US" altLang="zh-CN" sz="2000" dirty="0" smtClean="0"/>
              <a:t>】</a:t>
            </a:r>
            <a:r>
              <a:rPr lang="zh-CN" altLang="en-US" sz="2000" dirty="0" smtClean="0"/>
              <a:t>键提交评分。若不想评分，按下</a:t>
            </a:r>
            <a:r>
              <a:rPr lang="en-US" altLang="zh-CN" sz="2000" dirty="0" smtClean="0"/>
              <a:t>【ESC】</a:t>
            </a:r>
            <a:r>
              <a:rPr lang="zh-CN" altLang="en-US" sz="2000" dirty="0" smtClean="0"/>
              <a:t>返回。</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5" name="标题 4"/>
          <p:cNvSpPr>
            <a:spLocks noGrp="1"/>
          </p:cNvSpPr>
          <p:nvPr>
            <p:ph type="title"/>
          </p:nvPr>
        </p:nvSpPr>
        <p:spPr/>
        <p:txBody>
          <a:bodyPr/>
          <a:lstStyle/>
          <a:p>
            <a:r>
              <a:rPr lang="zh-CN" altLang="en-US" dirty="0" smtClean="0"/>
              <a:t>歌曲评分</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13314" name="Picture 2"/>
          <p:cNvPicPr>
            <a:picLocks noChangeAspect="1" noChangeArrowheads="1"/>
          </p:cNvPicPr>
          <p:nvPr/>
        </p:nvPicPr>
        <p:blipFill>
          <a:blip r:embed="rId3" cstate="print"/>
          <a:srcRect/>
          <a:stretch>
            <a:fillRect/>
          </a:stretch>
        </p:blipFill>
        <p:spPr bwMode="auto">
          <a:xfrm>
            <a:off x="683568" y="3140968"/>
            <a:ext cx="8124825" cy="1885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a:bodyPr>
          <a:lstStyle/>
          <a:p>
            <a:r>
              <a:rPr lang="zh-CN" altLang="en-US" sz="2000" dirty="0" smtClean="0"/>
              <a:t>当用户在曲库中没有发现想点的歌曲，可以在“用户反馈”中向管理人员提出增加歌曲的建议。</a:t>
            </a:r>
            <a:endParaRPr lang="en-US" altLang="zh-CN" sz="2000" dirty="0" smtClean="0"/>
          </a:p>
          <a:p>
            <a:r>
              <a:rPr lang="zh-CN" altLang="en-US" sz="2000" dirty="0" smtClean="0"/>
              <a:t>在用户主界面输入选项序号“</a:t>
            </a:r>
            <a:r>
              <a:rPr lang="en-US" altLang="zh-CN" sz="2000" dirty="0" smtClean="0"/>
              <a:t>5</a:t>
            </a:r>
            <a:r>
              <a:rPr lang="zh-CN" altLang="en-US" sz="2000" dirty="0" smtClean="0"/>
              <a:t>”进入用户反馈界面，按下</a:t>
            </a:r>
            <a:r>
              <a:rPr lang="en-US" altLang="zh-CN" sz="2000" dirty="0" smtClean="0"/>
              <a:t>【</a:t>
            </a:r>
            <a:r>
              <a:rPr lang="zh-CN" altLang="en-US" sz="2000" dirty="0" smtClean="0"/>
              <a:t>回车</a:t>
            </a:r>
            <a:r>
              <a:rPr lang="en-US" altLang="zh-CN" sz="2000" dirty="0" smtClean="0"/>
              <a:t>】</a:t>
            </a:r>
            <a:r>
              <a:rPr lang="zh-CN" altLang="en-US" sz="2000" dirty="0" smtClean="0"/>
              <a:t>开始反馈，输入想要添加的歌曲名、歌手名后</a:t>
            </a:r>
            <a:r>
              <a:rPr lang="en-US" altLang="zh-CN" sz="2000" dirty="0" smtClean="0"/>
              <a:t>【</a:t>
            </a:r>
            <a:r>
              <a:rPr lang="zh-CN" altLang="en-US" sz="2000" dirty="0" smtClean="0"/>
              <a:t>回车</a:t>
            </a:r>
            <a:r>
              <a:rPr lang="en-US" altLang="zh-CN" sz="2000" dirty="0" smtClean="0"/>
              <a:t>】</a:t>
            </a:r>
            <a:r>
              <a:rPr lang="zh-CN" altLang="en-US" sz="2000" dirty="0" smtClean="0"/>
              <a:t>确认，即可提交反馈。</a:t>
            </a:r>
            <a:endParaRPr lang="en-US" altLang="zh-CN" sz="2000" dirty="0" smtClean="0"/>
          </a:p>
          <a:p>
            <a:r>
              <a:rPr lang="zh-CN" altLang="en-US" sz="2000" dirty="0" smtClean="0"/>
              <a:t>此界面</a:t>
            </a:r>
            <a:r>
              <a:rPr lang="zh-CN" altLang="en-US" sz="2000" dirty="0" smtClean="0"/>
              <a:t>下按下</a:t>
            </a:r>
            <a:r>
              <a:rPr lang="en-US" altLang="zh-CN" sz="2000" dirty="0" smtClean="0"/>
              <a:t>【ESC】</a:t>
            </a:r>
            <a:r>
              <a:rPr lang="zh-CN" altLang="en-US" sz="2000" dirty="0" smtClean="0"/>
              <a:t>可以退回用户主界面。</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5" name="标题 4"/>
          <p:cNvSpPr>
            <a:spLocks noGrp="1"/>
          </p:cNvSpPr>
          <p:nvPr>
            <p:ph type="title"/>
          </p:nvPr>
        </p:nvSpPr>
        <p:spPr/>
        <p:txBody>
          <a:bodyPr/>
          <a:lstStyle/>
          <a:p>
            <a:r>
              <a:rPr lang="zh-CN" altLang="en-US" dirty="0" smtClean="0"/>
              <a:t>用户反馈</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4716016" y="764704"/>
            <a:ext cx="4266988" cy="229760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后台管理系统</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8" name="动作按钮: 自定义 7">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924944"/>
            <a:ext cx="8229600" cy="3082347"/>
          </a:xfrm>
        </p:spPr>
        <p:txBody>
          <a:bodyPr>
            <a:normAutofit/>
          </a:bodyPr>
          <a:lstStyle/>
          <a:p>
            <a:r>
              <a:rPr lang="zh-CN" altLang="en-US" sz="2000" dirty="0" smtClean="0"/>
              <a:t>后台管理系统是</a:t>
            </a:r>
            <a:r>
              <a:rPr lang="en-US" altLang="zh-CN" sz="2000" dirty="0" smtClean="0"/>
              <a:t>KTV</a:t>
            </a:r>
            <a:r>
              <a:rPr lang="zh-CN" altLang="en-US" sz="2000" dirty="0" smtClean="0"/>
              <a:t>工作人员对曲库歌单、歌曲维护的系统，管理员使用统一身份验证账号进入后台管理系统后，可以对曲库进行增、删、改和调整，处理用户反馈，更改自己的账号信息等。</a:t>
            </a:r>
            <a:endParaRPr lang="en-US" altLang="zh-CN" sz="2000" dirty="0" smtClean="0"/>
          </a:p>
          <a:p>
            <a:r>
              <a:rPr lang="zh-CN" altLang="en-US" sz="2000" dirty="0" smtClean="0"/>
              <a:t>本</a:t>
            </a:r>
            <a:r>
              <a:rPr lang="zh-CN" altLang="en-US" sz="2000" dirty="0" smtClean="0"/>
              <a:t>节将主要介绍后台管理系统的操作。</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标题 4"/>
          <p:cNvSpPr>
            <a:spLocks noGrp="1"/>
          </p:cNvSpPr>
          <p:nvPr>
            <p:ph type="title"/>
          </p:nvPr>
        </p:nvSpPr>
        <p:spPr>
          <a:xfrm>
            <a:off x="467544" y="1628800"/>
            <a:ext cx="8229600" cy="1143000"/>
          </a:xfrm>
        </p:spPr>
        <p:txBody>
          <a:bodyPr/>
          <a:lstStyle/>
          <a:p>
            <a:r>
              <a:rPr lang="zh-CN" altLang="en-US" dirty="0" smtClean="0"/>
              <a:t>后台管理系统简介</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74840" cy="4525963"/>
          </a:xfrm>
        </p:spPr>
        <p:txBody>
          <a:bodyPr>
            <a:normAutofit lnSpcReduction="10000"/>
          </a:bodyPr>
          <a:lstStyle/>
          <a:p>
            <a:r>
              <a:rPr lang="zh-CN" altLang="en-US" sz="2000" dirty="0" smtClean="0"/>
              <a:t>管理员拥有统一的身份验证账号，包含用户名与密码信息。只有通过账号验证才能进入后台系统。</a:t>
            </a:r>
            <a:endParaRPr lang="en-US" altLang="zh-CN" sz="2000" dirty="0" smtClean="0"/>
          </a:p>
          <a:p>
            <a:r>
              <a:rPr lang="zh-CN" altLang="en-US" sz="2000" b="1" dirty="0" smtClean="0"/>
              <a:t>管理员登录、进入后台管理主界面</a:t>
            </a:r>
            <a:endParaRPr lang="en-US" altLang="zh-CN" sz="2000" b="1" dirty="0" smtClean="0"/>
          </a:p>
          <a:p>
            <a:r>
              <a:rPr lang="zh-CN" altLang="en-US" sz="2000" dirty="0" smtClean="0"/>
              <a:t>在主界面输入选项序号“</a:t>
            </a:r>
            <a:r>
              <a:rPr lang="en-US" altLang="zh-CN" sz="2000" dirty="0" smtClean="0"/>
              <a:t>2</a:t>
            </a:r>
            <a:r>
              <a:rPr lang="zh-CN" altLang="en-US" sz="2000" dirty="0" smtClean="0"/>
              <a:t>”，即可进入管理人员统一身份验证登录界面，管理员需要输入自己的用户名、密码，验证匹配通过后，即可进入后台管理主界面。</a:t>
            </a:r>
            <a:endParaRPr lang="en-US" altLang="zh-CN" sz="2000" dirty="0" smtClean="0"/>
          </a:p>
          <a:p>
            <a:r>
              <a:rPr lang="zh-CN" altLang="en-US" sz="2000" dirty="0" smtClean="0"/>
              <a:t>用户名与初始密码可以询问系统管理员，若忘记用户名密码，请咨询管理员处理。</a:t>
            </a:r>
            <a:endParaRPr lang="en-US" altLang="zh-CN" sz="2000" dirty="0" smtClean="0"/>
          </a:p>
          <a:p>
            <a:r>
              <a:rPr lang="zh-CN" altLang="en-US" sz="2000" b="1" i="1" dirty="0" smtClean="0"/>
              <a:t>注意</a:t>
            </a:r>
            <a:r>
              <a:rPr lang="zh-CN" altLang="en-US" sz="2000" dirty="0" smtClean="0"/>
              <a:t>：若密码多次输入错误，账号可能被冻结，详情请见</a:t>
            </a:r>
            <a:r>
              <a:rPr lang="zh-CN" altLang="en-US" sz="2000" dirty="0" smtClean="0">
                <a:hlinkClick r:id="rId2" action="ppaction://hlinksldjump"/>
              </a:rPr>
              <a:t>管理员账号安全系统</a:t>
            </a:r>
            <a:r>
              <a:rPr lang="zh-CN" altLang="en-US" sz="2000" dirty="0" smtClean="0"/>
              <a:t>。</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标题 4"/>
          <p:cNvSpPr>
            <a:spLocks noGrp="1"/>
          </p:cNvSpPr>
          <p:nvPr>
            <p:ph type="title"/>
          </p:nvPr>
        </p:nvSpPr>
        <p:spPr/>
        <p:txBody>
          <a:bodyPr/>
          <a:lstStyle/>
          <a:p>
            <a:r>
              <a:rPr lang="zh-CN" altLang="en-US" dirty="0" smtClean="0"/>
              <a:t>管理员账号系统</a:t>
            </a:r>
            <a:endParaRPr lang="zh-CN" altLang="en-US" dirty="0"/>
          </a:p>
        </p:txBody>
      </p:sp>
      <p:grpSp>
        <p:nvGrpSpPr>
          <p:cNvPr id="12" name="组合 11"/>
          <p:cNvGrpSpPr/>
          <p:nvPr/>
        </p:nvGrpSpPr>
        <p:grpSpPr>
          <a:xfrm>
            <a:off x="4716016" y="188640"/>
            <a:ext cx="4223627" cy="2092077"/>
            <a:chOff x="4724168" y="764704"/>
            <a:chExt cx="4223627" cy="2092077"/>
          </a:xfrm>
        </p:grpSpPr>
        <p:pic>
          <p:nvPicPr>
            <p:cNvPr id="15362" name="Picture 2"/>
            <p:cNvPicPr>
              <a:picLocks noChangeAspect="1" noChangeArrowheads="1"/>
            </p:cNvPicPr>
            <p:nvPr/>
          </p:nvPicPr>
          <p:blipFill>
            <a:blip r:embed="rId3" cstate="print"/>
            <a:srcRect/>
            <a:stretch>
              <a:fillRect/>
            </a:stretch>
          </p:blipFill>
          <p:spPr bwMode="auto">
            <a:xfrm>
              <a:off x="4724168" y="764704"/>
              <a:ext cx="4223627" cy="2092077"/>
            </a:xfrm>
            <a:prstGeom prst="rect">
              <a:avLst/>
            </a:prstGeom>
            <a:noFill/>
            <a:ln w="9525">
              <a:noFill/>
              <a:miter lim="800000"/>
              <a:headEnd/>
              <a:tailEnd/>
            </a:ln>
          </p:spPr>
        </p:pic>
        <p:sp>
          <p:nvSpPr>
            <p:cNvPr id="7" name="圆角矩形 6"/>
            <p:cNvSpPr/>
            <p:nvPr/>
          </p:nvSpPr>
          <p:spPr>
            <a:xfrm>
              <a:off x="6660232" y="2204864"/>
              <a:ext cx="1008112"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pic>
        <p:nvPicPr>
          <p:cNvPr id="15363" name="Picture 3"/>
          <p:cNvPicPr>
            <a:picLocks noChangeAspect="1" noChangeArrowheads="1"/>
          </p:cNvPicPr>
          <p:nvPr/>
        </p:nvPicPr>
        <p:blipFill>
          <a:blip r:embed="rId4" cstate="print"/>
          <a:srcRect/>
          <a:stretch>
            <a:fillRect/>
          </a:stretch>
        </p:blipFill>
        <p:spPr bwMode="auto">
          <a:xfrm>
            <a:off x="5508104" y="2348880"/>
            <a:ext cx="2914650" cy="1685925"/>
          </a:xfrm>
          <a:prstGeom prst="rect">
            <a:avLst/>
          </a:prstGeom>
          <a:noFill/>
          <a:ln w="9525">
            <a:noFill/>
            <a:miter lim="800000"/>
            <a:headEnd/>
            <a:tailEnd/>
          </a:ln>
        </p:spPr>
      </p:pic>
      <p:pic>
        <p:nvPicPr>
          <p:cNvPr id="15364" name="Picture 4"/>
          <p:cNvPicPr>
            <a:picLocks noChangeAspect="1" noChangeArrowheads="1"/>
          </p:cNvPicPr>
          <p:nvPr/>
        </p:nvPicPr>
        <p:blipFill>
          <a:blip r:embed="rId5" cstate="print"/>
          <a:srcRect/>
          <a:stretch>
            <a:fillRect/>
          </a:stretch>
        </p:blipFill>
        <p:spPr bwMode="auto">
          <a:xfrm>
            <a:off x="5436096" y="4293096"/>
            <a:ext cx="3049141" cy="1949451"/>
          </a:xfrm>
          <a:prstGeom prst="rect">
            <a:avLst/>
          </a:prstGeom>
          <a:noFill/>
          <a:ln w="9525">
            <a:noFill/>
            <a:miter lim="800000"/>
            <a:headEnd/>
            <a:tailEnd/>
          </a:ln>
        </p:spPr>
      </p:pic>
      <p:sp>
        <p:nvSpPr>
          <p:cNvPr id="14" name="动作按钮: 自定义 13">
            <a:hlinkClick r:id="rId6"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075240" cy="4525963"/>
          </a:xfrm>
        </p:spPr>
        <p:txBody>
          <a:bodyPr>
            <a:normAutofit/>
          </a:bodyPr>
          <a:lstStyle/>
          <a:p>
            <a:r>
              <a:rPr lang="zh-CN" altLang="en-US" sz="2000" b="1" dirty="0" smtClean="0"/>
              <a:t>管理员账号安全系统</a:t>
            </a:r>
            <a:endParaRPr lang="en-US" altLang="zh-CN" sz="2000" b="1" dirty="0" smtClean="0"/>
          </a:p>
          <a:p>
            <a:r>
              <a:rPr lang="zh-CN" altLang="en-US" sz="2000" dirty="0" smtClean="0"/>
              <a:t>为</a:t>
            </a:r>
            <a:r>
              <a:rPr lang="zh-CN" altLang="en-US" sz="2000" dirty="0" smtClean="0"/>
              <a:t>保证管理员账号安全，我们采用了管理员账号安全系统。</a:t>
            </a:r>
            <a:endParaRPr lang="en-US" altLang="zh-CN" sz="2000" dirty="0" smtClean="0"/>
          </a:p>
          <a:p>
            <a:r>
              <a:rPr lang="zh-CN" altLang="en-US" sz="2000" dirty="0" smtClean="0"/>
              <a:t>管理员在登录时，若累计</a:t>
            </a:r>
            <a:r>
              <a:rPr lang="en-US" altLang="zh-CN" sz="2000" dirty="0" smtClean="0"/>
              <a:t>3</a:t>
            </a:r>
            <a:r>
              <a:rPr lang="zh-CN" altLang="en-US" sz="2000" dirty="0" smtClean="0"/>
              <a:t>次密码输入错误，该用户名下的账号将被冻结。若账户被冻结，请联系管理员。</a:t>
            </a:r>
            <a:endParaRPr lang="en-US" altLang="zh-CN" sz="2000" dirty="0" smtClean="0"/>
          </a:p>
          <a:p>
            <a:r>
              <a:rPr lang="zh-CN" altLang="en-US" sz="2000" dirty="0" smtClean="0"/>
              <a:t>若不是因为您的个人操作导致您的账号被冻结，请在解冻账号后立即修改您的密码，如有需要，可以联系管理员修改用户名。</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5" name="标题 4"/>
          <p:cNvSpPr>
            <a:spLocks noGrp="1"/>
          </p:cNvSpPr>
          <p:nvPr>
            <p:ph type="title"/>
          </p:nvPr>
        </p:nvSpPr>
        <p:spPr/>
        <p:txBody>
          <a:bodyPr/>
          <a:lstStyle/>
          <a:p>
            <a:r>
              <a:rPr lang="zh-CN" altLang="en-US" dirty="0" smtClean="0"/>
              <a:t>管理员账号系统</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1979712" y="3861048"/>
            <a:ext cx="4867275" cy="2066925"/>
          </a:xfrm>
          <a:prstGeom prst="rect">
            <a:avLst/>
          </a:prstGeom>
          <a:noFill/>
          <a:ln w="9525">
            <a:noFill/>
            <a:miter lim="800000"/>
            <a:headEnd/>
            <a:tailEnd/>
          </a:ln>
        </p:spPr>
      </p:pic>
      <p:sp>
        <p:nvSpPr>
          <p:cNvPr id="12" name="动作按钮: 自定义 11">
            <a:hlinkClick r:id="rId3"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74840" cy="4525963"/>
          </a:xfrm>
        </p:spPr>
        <p:txBody>
          <a:bodyPr>
            <a:normAutofit/>
          </a:bodyPr>
          <a:lstStyle/>
          <a:p>
            <a:r>
              <a:rPr lang="zh-CN" altLang="en-US" sz="2000" b="1" dirty="0" smtClean="0"/>
              <a:t>修改密码</a:t>
            </a:r>
            <a:endParaRPr lang="en-US" altLang="zh-CN" sz="2000" b="1" dirty="0" smtClean="0"/>
          </a:p>
          <a:p>
            <a:r>
              <a:rPr lang="zh-CN" altLang="en-US" sz="2000" dirty="0" smtClean="0"/>
              <a:t>登陆成功</a:t>
            </a:r>
            <a:r>
              <a:rPr lang="zh-CN" altLang="en-US" sz="2000" dirty="0" smtClean="0"/>
              <a:t>后，在后台管理主界面按下选项序号“</a:t>
            </a:r>
            <a:r>
              <a:rPr lang="en-US" altLang="zh-CN" sz="2000" dirty="0" smtClean="0"/>
              <a:t>3</a:t>
            </a:r>
            <a:r>
              <a:rPr lang="zh-CN" altLang="en-US" sz="2000" dirty="0" smtClean="0"/>
              <a:t>”可以进入账号管理菜单界面。按下“</a:t>
            </a:r>
            <a:r>
              <a:rPr lang="en-US" altLang="zh-CN" sz="2000" dirty="0" smtClean="0"/>
              <a:t>1</a:t>
            </a:r>
            <a:r>
              <a:rPr lang="zh-CN" altLang="en-US" sz="2000" dirty="0" smtClean="0"/>
              <a:t>”进入修改密码界面。</a:t>
            </a:r>
            <a:endParaRPr lang="en-US" altLang="zh-CN" sz="2000" dirty="0" smtClean="0"/>
          </a:p>
          <a:p>
            <a:r>
              <a:rPr lang="zh-CN" altLang="en-US" sz="2000" dirty="0" smtClean="0"/>
              <a:t>在修改密码引导界面按下</a:t>
            </a:r>
            <a:r>
              <a:rPr lang="en-US" altLang="zh-CN" sz="2000" dirty="0" smtClean="0"/>
              <a:t>【</a:t>
            </a:r>
            <a:r>
              <a:rPr lang="zh-CN" altLang="en-US" sz="2000" dirty="0" smtClean="0"/>
              <a:t>回车</a:t>
            </a:r>
            <a:r>
              <a:rPr lang="en-US" altLang="zh-CN" sz="2000" dirty="0" smtClean="0"/>
              <a:t>】</a:t>
            </a:r>
            <a:r>
              <a:rPr lang="zh-CN" altLang="en-US" sz="2000" dirty="0" smtClean="0"/>
              <a:t>确认后，请输入原密码进行账号验证，随后输入要修改的新密码，随后再输入一遍新密码，通过验证后即可成功修改密码。</a:t>
            </a:r>
            <a:endParaRPr lang="en-US" altLang="zh-CN" sz="2000" dirty="0" smtClean="0"/>
          </a:p>
          <a:p>
            <a:r>
              <a:rPr lang="zh-CN" altLang="en-US" sz="2000" b="1" i="1" dirty="0" smtClean="0"/>
              <a:t>注意</a:t>
            </a:r>
            <a:r>
              <a:rPr lang="zh-CN" altLang="en-US" sz="2000" dirty="0" smtClean="0"/>
              <a:t>：新密码必须同时包含数字与大、小写字母，长度不超过</a:t>
            </a:r>
            <a:r>
              <a:rPr lang="en-US" altLang="zh-CN" sz="2000" dirty="0" smtClean="0"/>
              <a:t>12</a:t>
            </a:r>
            <a:r>
              <a:rPr lang="zh-CN" altLang="en-US" sz="2000" dirty="0" smtClean="0"/>
              <a:t>个字符。修改成功后，请重新验证账号。</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5" name="标题 4"/>
          <p:cNvSpPr>
            <a:spLocks noGrp="1"/>
          </p:cNvSpPr>
          <p:nvPr>
            <p:ph type="title"/>
          </p:nvPr>
        </p:nvSpPr>
        <p:spPr/>
        <p:txBody>
          <a:bodyPr/>
          <a:lstStyle/>
          <a:p>
            <a:r>
              <a:rPr lang="zh-CN" altLang="en-US" dirty="0" smtClean="0"/>
              <a:t>管理员账号系统</a:t>
            </a:r>
            <a:endParaRPr lang="zh-CN" altLang="en-US" dirty="0"/>
          </a:p>
        </p:txBody>
      </p:sp>
      <p:pic>
        <p:nvPicPr>
          <p:cNvPr id="17411" name="Picture 3"/>
          <p:cNvPicPr>
            <a:picLocks noChangeAspect="1" noChangeArrowheads="1"/>
          </p:cNvPicPr>
          <p:nvPr/>
        </p:nvPicPr>
        <p:blipFill>
          <a:blip r:embed="rId2" cstate="print"/>
          <a:srcRect/>
          <a:stretch>
            <a:fillRect/>
          </a:stretch>
        </p:blipFill>
        <p:spPr bwMode="auto">
          <a:xfrm>
            <a:off x="4788024" y="620688"/>
            <a:ext cx="3940647" cy="2432869"/>
          </a:xfrm>
          <a:prstGeom prst="rect">
            <a:avLst/>
          </a:prstGeom>
          <a:noFill/>
          <a:ln w="9525">
            <a:noFill/>
            <a:miter lim="800000"/>
            <a:headEnd/>
            <a:tailEnd/>
          </a:ln>
        </p:spPr>
      </p:pic>
      <p:grpSp>
        <p:nvGrpSpPr>
          <p:cNvPr id="16" name="组合 15"/>
          <p:cNvGrpSpPr/>
          <p:nvPr/>
        </p:nvGrpSpPr>
        <p:grpSpPr>
          <a:xfrm>
            <a:off x="5148064" y="3861048"/>
            <a:ext cx="3124200" cy="1685925"/>
            <a:chOff x="5148064" y="3861048"/>
            <a:chExt cx="3124200" cy="1685925"/>
          </a:xfrm>
        </p:grpSpPr>
        <p:pic>
          <p:nvPicPr>
            <p:cNvPr id="17412" name="Picture 4"/>
            <p:cNvPicPr>
              <a:picLocks noChangeAspect="1" noChangeArrowheads="1"/>
            </p:cNvPicPr>
            <p:nvPr/>
          </p:nvPicPr>
          <p:blipFill>
            <a:blip r:embed="rId3" cstate="print"/>
            <a:srcRect/>
            <a:stretch>
              <a:fillRect/>
            </a:stretch>
          </p:blipFill>
          <p:spPr bwMode="auto">
            <a:xfrm>
              <a:off x="5148064" y="3861048"/>
              <a:ext cx="3124200" cy="1685925"/>
            </a:xfrm>
            <a:prstGeom prst="rect">
              <a:avLst/>
            </a:prstGeom>
            <a:noFill/>
            <a:ln w="9525">
              <a:noFill/>
              <a:miter lim="800000"/>
              <a:headEnd/>
              <a:tailEnd/>
            </a:ln>
          </p:spPr>
        </p:pic>
        <p:sp>
          <p:nvSpPr>
            <p:cNvPr id="14" name="圆角矩形 13"/>
            <p:cNvSpPr/>
            <p:nvPr/>
          </p:nvSpPr>
          <p:spPr>
            <a:xfrm>
              <a:off x="6156176" y="4437112"/>
              <a:ext cx="1080120" cy="5040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5" name="圆角矩形 14"/>
            <p:cNvSpPr/>
            <p:nvPr/>
          </p:nvSpPr>
          <p:spPr>
            <a:xfrm>
              <a:off x="6588224" y="4941168"/>
              <a:ext cx="1016496" cy="2244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sp>
        <p:nvSpPr>
          <p:cNvPr id="17" name="动作按钮: 自定义 16">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a:bodyPr>
          <a:lstStyle/>
          <a:p>
            <a:r>
              <a:rPr lang="zh-CN" altLang="en-US" sz="2400" dirty="0" smtClean="0"/>
              <a:t>本系统与</a:t>
            </a:r>
            <a:r>
              <a:rPr lang="en-US" altLang="zh-CN" sz="2400" dirty="0" smtClean="0"/>
              <a:t>2019</a:t>
            </a:r>
            <a:r>
              <a:rPr lang="zh-CN" altLang="en-US" sz="2400" dirty="0" smtClean="0"/>
              <a:t>年</a:t>
            </a:r>
            <a:r>
              <a:rPr lang="en-US" altLang="zh-CN" sz="2400" dirty="0" smtClean="0"/>
              <a:t>4</a:t>
            </a:r>
            <a:r>
              <a:rPr lang="zh-CN" altLang="en-US" sz="2400" dirty="0" smtClean="0"/>
              <a:t>月</a:t>
            </a:r>
            <a:r>
              <a:rPr lang="en-US" altLang="zh-CN" sz="2400" dirty="0" smtClean="0"/>
              <a:t>7</a:t>
            </a:r>
            <a:r>
              <a:rPr lang="zh-CN" altLang="en-US" sz="2400" dirty="0" smtClean="0"/>
              <a:t>日更新，升级至</a:t>
            </a:r>
            <a:r>
              <a:rPr lang="en-US" altLang="zh-CN" sz="2400" dirty="0" smtClean="0"/>
              <a:t>V1.1</a:t>
            </a:r>
            <a:r>
              <a:rPr lang="zh-CN" altLang="en-US" sz="2400" dirty="0" smtClean="0"/>
              <a:t>版本，具体更新内容如下：</a:t>
            </a:r>
            <a:endParaRPr lang="en-US" altLang="zh-CN" sz="2400" dirty="0" smtClean="0"/>
          </a:p>
          <a:p>
            <a:r>
              <a:rPr lang="en-US" altLang="zh-CN" sz="2400" dirty="0" smtClean="0"/>
              <a:t>1.</a:t>
            </a:r>
            <a:r>
              <a:rPr lang="zh-CN" altLang="en-US" sz="2400" dirty="0" smtClean="0"/>
              <a:t>新增“用户反馈”功能；</a:t>
            </a:r>
            <a:endParaRPr lang="en-US" altLang="zh-CN" sz="2400" dirty="0" smtClean="0"/>
          </a:p>
          <a:p>
            <a:r>
              <a:rPr lang="en-US" altLang="zh-CN" sz="2400" dirty="0" smtClean="0"/>
              <a:t>2.</a:t>
            </a:r>
            <a:r>
              <a:rPr lang="zh-CN" altLang="en-US" sz="2400" dirty="0" smtClean="0"/>
              <a:t>修复了歌曲信息为空时全部歌曲界面显示错误的</a:t>
            </a:r>
            <a:r>
              <a:rPr lang="en-US" altLang="zh-CN" sz="2400" dirty="0" smtClean="0"/>
              <a:t>BUG</a:t>
            </a:r>
            <a:r>
              <a:rPr lang="zh-CN" altLang="en-US" sz="2400" dirty="0" smtClean="0"/>
              <a:t>；</a:t>
            </a:r>
            <a:endParaRPr lang="en-US" altLang="zh-CN" sz="2400" dirty="0" smtClean="0"/>
          </a:p>
          <a:p>
            <a:r>
              <a:rPr lang="en-US" altLang="zh-CN" sz="2400" dirty="0" smtClean="0"/>
              <a:t>3.</a:t>
            </a:r>
            <a:r>
              <a:rPr lang="zh-CN" altLang="en-US" sz="2400" dirty="0" smtClean="0"/>
              <a:t>增加了本地文件缺失时的错误提示。</a:t>
            </a:r>
            <a:endParaRPr lang="zh-CN" altLang="en-US" sz="2400" dirty="0"/>
          </a:p>
        </p:txBody>
      </p:sp>
      <p:sp>
        <p:nvSpPr>
          <p:cNvPr id="4" name="日期占位符 3"/>
          <p:cNvSpPr>
            <a:spLocks noGrp="1"/>
          </p:cNvSpPr>
          <p:nvPr>
            <p:ph type="dt" sz="half" idx="10"/>
          </p:nvPr>
        </p:nvSpPr>
        <p:spPr/>
        <p:txBody>
          <a:bodyPr/>
          <a:lstStyle/>
          <a:p>
            <a:fld id="{075C87C6-69BA-4000-964E-5050E58D6FF6}" type="datetime1">
              <a:rPr lang="zh-CN" altLang="en-US" smtClean="0"/>
              <a:pPr/>
              <a:t>2019/4/8</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标题 6"/>
          <p:cNvSpPr>
            <a:spLocks noGrp="1"/>
          </p:cNvSpPr>
          <p:nvPr>
            <p:ph type="title"/>
          </p:nvPr>
        </p:nvSpPr>
        <p:spPr/>
        <p:txBody>
          <a:bodyPr/>
          <a:lstStyle/>
          <a:p>
            <a:r>
              <a:rPr lang="en-US" altLang="zh-CN" dirty="0" smtClean="0"/>
              <a:t>V1.1</a:t>
            </a:r>
            <a:r>
              <a:rPr lang="zh-CN" altLang="en-US" dirty="0" smtClean="0"/>
              <a:t>更新公告</a:t>
            </a:r>
            <a:endParaRPr lang="zh-CN" altLang="en-US" dirty="0"/>
          </a:p>
        </p:txBody>
      </p:sp>
      <p:sp>
        <p:nvSpPr>
          <p:cNvPr id="9" name="动作按钮: 自定义 8">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258816" cy="4525963"/>
          </a:xfrm>
        </p:spPr>
        <p:txBody>
          <a:bodyPr>
            <a:normAutofit/>
          </a:bodyPr>
          <a:lstStyle/>
          <a:p>
            <a:r>
              <a:rPr lang="zh-CN" altLang="en-US" sz="2000" dirty="0" smtClean="0"/>
              <a:t>在后台管理主界面输入选项序号“</a:t>
            </a:r>
            <a:r>
              <a:rPr lang="en-US" altLang="zh-CN" sz="2000" dirty="0" smtClean="0"/>
              <a:t>3</a:t>
            </a:r>
            <a:r>
              <a:rPr lang="zh-CN" altLang="en-US" sz="2000" dirty="0" smtClean="0"/>
              <a:t>”进入账号管理，在输入“</a:t>
            </a:r>
            <a:r>
              <a:rPr lang="en-US" altLang="zh-CN" sz="2000" dirty="0" smtClean="0"/>
              <a:t>2</a:t>
            </a:r>
            <a:r>
              <a:rPr lang="zh-CN" altLang="en-US" sz="2000" dirty="0" smtClean="0"/>
              <a:t>”即可进入确认退出界面。</a:t>
            </a:r>
            <a:endParaRPr lang="en-US" altLang="zh-CN" sz="2000" dirty="0" smtClean="0"/>
          </a:p>
          <a:p>
            <a:r>
              <a:rPr lang="zh-CN" altLang="en-US" sz="2000" dirty="0" smtClean="0"/>
              <a:t>在确认退出</a:t>
            </a:r>
            <a:r>
              <a:rPr lang="zh-CN" altLang="en-US" sz="2000" dirty="0" smtClean="0"/>
              <a:t>界面按下“</a:t>
            </a:r>
            <a:r>
              <a:rPr lang="en-US" altLang="zh-CN" sz="2000" dirty="0" smtClean="0"/>
              <a:t>Y</a:t>
            </a:r>
            <a:r>
              <a:rPr lang="zh-CN" altLang="en-US" sz="2000" dirty="0" smtClean="0"/>
              <a:t>”即可注销，按下“</a:t>
            </a:r>
            <a:r>
              <a:rPr lang="en-US" altLang="zh-CN" sz="2000" dirty="0" smtClean="0"/>
              <a:t>N</a:t>
            </a:r>
            <a:r>
              <a:rPr lang="zh-CN" altLang="en-US" sz="2000" dirty="0" smtClean="0"/>
              <a:t>”返回账号管理。</a:t>
            </a:r>
            <a:endParaRPr lang="en-US" altLang="zh-CN" sz="2000" dirty="0" smtClean="0"/>
          </a:p>
          <a:p>
            <a:r>
              <a:rPr lang="zh-CN" altLang="en-US" sz="2000" dirty="0" smtClean="0"/>
              <a:t>在账号管理界面输入“</a:t>
            </a:r>
            <a:r>
              <a:rPr lang="en-US" altLang="zh-CN" sz="2000" dirty="0" smtClean="0"/>
              <a:t>0</a:t>
            </a:r>
            <a:r>
              <a:rPr lang="zh-CN" altLang="en-US" sz="2000" dirty="0" smtClean="0"/>
              <a:t>”即可返回后台管理主界面。</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5" name="标题 4"/>
          <p:cNvSpPr>
            <a:spLocks noGrp="1"/>
          </p:cNvSpPr>
          <p:nvPr>
            <p:ph type="title"/>
          </p:nvPr>
        </p:nvSpPr>
        <p:spPr/>
        <p:txBody>
          <a:bodyPr/>
          <a:lstStyle/>
          <a:p>
            <a:r>
              <a:rPr lang="zh-CN" altLang="en-US" dirty="0" smtClean="0"/>
              <a:t>注销与退出后台管理系统</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4932040" y="1196752"/>
            <a:ext cx="3969643" cy="2564904"/>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4283968" y="4077072"/>
            <a:ext cx="4695825" cy="1819275"/>
          </a:xfrm>
          <a:prstGeom prst="rect">
            <a:avLst/>
          </a:prstGeom>
          <a:noFill/>
          <a:ln w="9525">
            <a:noFill/>
            <a:miter lim="800000"/>
            <a:headEnd/>
            <a:tailEnd/>
          </a:ln>
        </p:spPr>
      </p:pic>
      <p:sp>
        <p:nvSpPr>
          <p:cNvPr id="8" name="动作按钮: 自定义 7">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dirty="0" smtClean="0"/>
              <a:t>歌单管理系统可以实现管理人员对曲库歌单的维护，实现歌曲信息的修改、删除、排序等操作。</a:t>
            </a:r>
            <a:endParaRPr lang="en-US" altLang="zh-CN" sz="2000" dirty="0" smtClean="0"/>
          </a:p>
          <a:p>
            <a:r>
              <a:rPr lang="zh-CN" altLang="en-US" sz="2000" dirty="0" smtClean="0"/>
              <a:t>在主</a:t>
            </a:r>
            <a:r>
              <a:rPr lang="zh-CN" altLang="en-US" sz="2000" dirty="0" smtClean="0"/>
              <a:t>界面输入“</a:t>
            </a:r>
            <a:r>
              <a:rPr lang="en-US" altLang="zh-CN" sz="2000" dirty="0" smtClean="0"/>
              <a:t>1</a:t>
            </a:r>
            <a:r>
              <a:rPr lang="zh-CN" altLang="en-US" sz="2000" dirty="0" smtClean="0"/>
              <a:t>”进入歌单管理菜单，在歌单管理菜单按下“</a:t>
            </a:r>
            <a:r>
              <a:rPr lang="en-US" altLang="zh-CN" sz="2000" dirty="0" smtClean="0"/>
              <a:t>0</a:t>
            </a:r>
            <a:r>
              <a:rPr lang="zh-CN" altLang="en-US" sz="2000" dirty="0" smtClean="0"/>
              <a:t>”可以返回主界面。</a:t>
            </a:r>
            <a:endParaRPr lang="en-US" altLang="zh-CN" sz="2000" dirty="0" smtClean="0"/>
          </a:p>
          <a:p>
            <a:r>
              <a:rPr lang="zh-CN" altLang="en-US" sz="2000" b="1" dirty="0" smtClean="0"/>
              <a:t>查看全部歌曲</a:t>
            </a:r>
            <a:endParaRPr lang="en-US" altLang="zh-CN" sz="2000" b="1" dirty="0" smtClean="0"/>
          </a:p>
          <a:p>
            <a:r>
              <a:rPr lang="zh-CN" altLang="en-US" sz="2000" dirty="0" smtClean="0"/>
              <a:t>在歌单管理菜单界面，输入“</a:t>
            </a:r>
            <a:r>
              <a:rPr lang="en-US" altLang="zh-CN" sz="2000" dirty="0" smtClean="0"/>
              <a:t>1</a:t>
            </a:r>
            <a:r>
              <a:rPr lang="zh-CN" altLang="en-US" sz="2000" dirty="0" smtClean="0"/>
              <a:t>”可以查看曲库全部歌曲的信息。歌曲总数与歌单总页数也会显示在屏幕上。</a:t>
            </a:r>
            <a:r>
              <a:rPr lang="zh-CN" altLang="en-US" sz="2000" dirty="0" smtClean="0"/>
              <a:t>此时，按下方向键“↑”“↓”可以翻页；若想退出，按下</a:t>
            </a:r>
            <a:r>
              <a:rPr lang="en-US" altLang="zh-CN" sz="2000" dirty="0" smtClean="0"/>
              <a:t>【ESC】</a:t>
            </a:r>
            <a:r>
              <a:rPr lang="zh-CN" altLang="en-US" sz="2000" dirty="0" smtClean="0"/>
              <a:t>即可退回用户主</a:t>
            </a:r>
            <a:r>
              <a:rPr lang="zh-CN" altLang="en-US" sz="2000" dirty="0" smtClean="0"/>
              <a:t>界面</a:t>
            </a:r>
            <a:r>
              <a:rPr lang="zh-CN" altLang="en-US" sz="2000" dirty="0" smtClean="0"/>
              <a:t>。</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5" name="标题 4"/>
          <p:cNvSpPr>
            <a:spLocks noGrp="1"/>
          </p:cNvSpPr>
          <p:nvPr>
            <p:ph type="title"/>
          </p:nvPr>
        </p:nvSpPr>
        <p:spPr/>
        <p:txBody>
          <a:bodyPr/>
          <a:lstStyle/>
          <a:p>
            <a:r>
              <a:rPr lang="zh-CN" altLang="en-US" dirty="0" smtClean="0"/>
              <a:t>歌单管理系统</a:t>
            </a:r>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4788024" y="260648"/>
            <a:ext cx="4156735" cy="3541787"/>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4860032" y="4221088"/>
            <a:ext cx="4283968" cy="1857759"/>
          </a:xfrm>
          <a:prstGeom prst="rect">
            <a:avLst/>
          </a:prstGeom>
          <a:noFill/>
          <a:ln w="9525">
            <a:noFill/>
            <a:miter lim="800000"/>
            <a:headEnd/>
            <a:tailEnd/>
          </a:ln>
        </p:spPr>
      </p:pic>
      <p:sp>
        <p:nvSpPr>
          <p:cNvPr id="8" name="动作按钮: 自定义 7">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查看歌曲详细信息</a:t>
            </a:r>
            <a:endParaRPr lang="en-US" altLang="zh-CN" sz="2000" b="1" dirty="0" smtClean="0"/>
          </a:p>
          <a:p>
            <a:r>
              <a:rPr lang="zh-CN" altLang="en-US" sz="2000" dirty="0" smtClean="0"/>
              <a:t>在歌单管理菜单界面，输入“</a:t>
            </a:r>
            <a:r>
              <a:rPr lang="en-US" altLang="zh-CN" sz="2000" dirty="0" smtClean="0"/>
              <a:t>2</a:t>
            </a:r>
            <a:r>
              <a:rPr lang="zh-CN" altLang="en-US" sz="2000" dirty="0" smtClean="0"/>
              <a:t>”进入修改删除歌曲。同样，曲库所有歌曲信息、歌曲总数与歌单总页数也会显示在屏幕上。</a:t>
            </a:r>
            <a:r>
              <a:rPr lang="zh-CN" altLang="en-US" sz="2000" dirty="0" smtClean="0"/>
              <a:t>此时，按下方向键“↑”“↓”可以翻页；若想退出，按下</a:t>
            </a:r>
            <a:r>
              <a:rPr lang="en-US" altLang="zh-CN" sz="2000" dirty="0" smtClean="0"/>
              <a:t>【ESC】</a:t>
            </a:r>
            <a:r>
              <a:rPr lang="zh-CN" altLang="en-US" sz="2000" dirty="0" smtClean="0"/>
              <a:t>即可退回用户主界面</a:t>
            </a:r>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呼出菜单。</a:t>
            </a:r>
            <a:endParaRPr lang="en-US" altLang="zh-CN" sz="2000" dirty="0" smtClean="0"/>
          </a:p>
          <a:p>
            <a:r>
              <a:rPr lang="zh-CN" altLang="en-US" sz="2000" dirty="0" smtClean="0"/>
              <a:t>根据</a:t>
            </a:r>
            <a:r>
              <a:rPr lang="zh-CN" altLang="en-US" sz="2000" dirty="0" smtClean="0"/>
              <a:t>提示输入本页某一歌曲编号，即可进入查看歌曲详细信息。</a:t>
            </a:r>
            <a:endParaRPr lang="en-US" altLang="zh-CN" sz="2000" dirty="0" smtClean="0"/>
          </a:p>
          <a:p>
            <a:r>
              <a:rPr lang="zh-CN" altLang="en-US" sz="2000" dirty="0" smtClean="0"/>
              <a:t>在详细</a:t>
            </a:r>
            <a:r>
              <a:rPr lang="zh-CN" altLang="en-US" sz="2000" dirty="0" smtClean="0"/>
              <a:t>信息界面或提示菜单输入“</a:t>
            </a:r>
            <a:r>
              <a:rPr lang="en-US" altLang="zh-CN" sz="2000" dirty="0" smtClean="0"/>
              <a:t>0</a:t>
            </a:r>
            <a:r>
              <a:rPr lang="zh-CN" altLang="en-US" sz="2000" dirty="0" smtClean="0"/>
              <a:t>”，返回修改删除歌曲界面。</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5" name="标题 4"/>
          <p:cNvSpPr>
            <a:spLocks noGrp="1"/>
          </p:cNvSpPr>
          <p:nvPr>
            <p:ph type="title"/>
          </p:nvPr>
        </p:nvSpPr>
        <p:spPr/>
        <p:txBody>
          <a:bodyPr/>
          <a:lstStyle/>
          <a:p>
            <a:r>
              <a:rPr lang="zh-CN" altLang="en-US" dirty="0" smtClean="0"/>
              <a:t>歌单管理系统</a:t>
            </a:r>
            <a:endParaRPr lang="zh-CN" altLang="en-US" dirty="0"/>
          </a:p>
        </p:txBody>
      </p:sp>
      <p:pic>
        <p:nvPicPr>
          <p:cNvPr id="20482" name="Picture 2"/>
          <p:cNvPicPr>
            <a:picLocks noChangeAspect="1" noChangeArrowheads="1"/>
          </p:cNvPicPr>
          <p:nvPr/>
        </p:nvPicPr>
        <p:blipFill>
          <a:blip r:embed="rId2" cstate="print"/>
          <a:srcRect/>
          <a:stretch>
            <a:fillRect/>
          </a:stretch>
        </p:blipFill>
        <p:spPr bwMode="auto">
          <a:xfrm>
            <a:off x="4716016" y="1052736"/>
            <a:ext cx="4427984" cy="1947647"/>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681538" y="3717032"/>
            <a:ext cx="4462462" cy="1895317"/>
          </a:xfrm>
          <a:prstGeom prst="rect">
            <a:avLst/>
          </a:prstGeom>
          <a:noFill/>
          <a:ln w="9525">
            <a:noFill/>
            <a:miter lim="800000"/>
            <a:headEnd/>
            <a:tailEnd/>
          </a:ln>
        </p:spPr>
      </p:pic>
      <p:sp>
        <p:nvSpPr>
          <p:cNvPr id="10" name="动作按钮: 自定义 9">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删除歌曲</a:t>
            </a:r>
            <a:endParaRPr lang="en-US" altLang="zh-CN" sz="2000" b="1" dirty="0" smtClean="0"/>
          </a:p>
          <a:p>
            <a:r>
              <a:rPr lang="zh-CN" altLang="en-US" sz="2000" dirty="0" smtClean="0"/>
              <a:t>在</a:t>
            </a:r>
            <a:r>
              <a:rPr lang="zh-CN" altLang="en-US" sz="2000" dirty="0" smtClean="0"/>
              <a:t>歌曲详细信息界面，根据右侧菜单提示，输入选项序号“</a:t>
            </a:r>
            <a:r>
              <a:rPr lang="en-US" altLang="zh-CN" sz="2000" dirty="0" smtClean="0"/>
              <a:t>2</a:t>
            </a:r>
            <a:r>
              <a:rPr lang="zh-CN" altLang="en-US" sz="2000" dirty="0" smtClean="0"/>
              <a:t>”，即可进入确认删除歌曲界面。</a:t>
            </a:r>
            <a:endParaRPr lang="en-US" altLang="zh-CN" sz="2000" dirty="0" smtClean="0"/>
          </a:p>
          <a:p>
            <a:r>
              <a:rPr lang="zh-CN" altLang="en-US" sz="2000" dirty="0" smtClean="0"/>
              <a:t>在确认删除界面输入“</a:t>
            </a:r>
            <a:r>
              <a:rPr lang="en-US" altLang="zh-CN" sz="2000" dirty="0" smtClean="0"/>
              <a:t>Y</a:t>
            </a:r>
            <a:r>
              <a:rPr lang="zh-CN" altLang="en-US" sz="2000" dirty="0" smtClean="0"/>
              <a:t>”即可删除，按“</a:t>
            </a:r>
            <a:r>
              <a:rPr lang="en-US" altLang="zh-CN" sz="2000" dirty="0" smtClean="0"/>
              <a:t>N</a:t>
            </a:r>
            <a:r>
              <a:rPr lang="zh-CN" altLang="en-US" sz="2000" dirty="0" smtClean="0"/>
              <a:t>”返回上一界面</a:t>
            </a:r>
            <a:endParaRPr lang="en-US" altLang="zh-CN" sz="2000" dirty="0" smtClean="0"/>
          </a:p>
          <a:p>
            <a:r>
              <a:rPr lang="zh-CN" altLang="en-US" sz="2000" b="1" i="1" dirty="0" smtClean="0"/>
              <a:t>注意</a:t>
            </a:r>
            <a:r>
              <a:rPr lang="zh-CN" altLang="en-US" sz="2000" dirty="0" smtClean="0"/>
              <a:t>：删除操作不可逆，请谨慎操作！</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5" name="标题 4"/>
          <p:cNvSpPr>
            <a:spLocks noGrp="1"/>
          </p:cNvSpPr>
          <p:nvPr>
            <p:ph type="title"/>
          </p:nvPr>
        </p:nvSpPr>
        <p:spPr/>
        <p:txBody>
          <a:bodyPr/>
          <a:lstStyle/>
          <a:p>
            <a:r>
              <a:rPr lang="zh-CN" altLang="en-US" dirty="0" smtClean="0"/>
              <a:t>歌单管理系统</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4681538" y="980728"/>
            <a:ext cx="4462462" cy="1895317"/>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4716016" y="3573016"/>
            <a:ext cx="4427984" cy="1614451"/>
          </a:xfrm>
          <a:prstGeom prst="rect">
            <a:avLst/>
          </a:prstGeom>
          <a:noFill/>
          <a:ln w="9525">
            <a:noFill/>
            <a:miter lim="800000"/>
            <a:headEnd/>
            <a:tailEnd/>
          </a:ln>
        </p:spPr>
      </p:pic>
      <p:sp>
        <p:nvSpPr>
          <p:cNvPr id="9" name="动作按钮: 自定义 8">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修改</a:t>
            </a:r>
            <a:r>
              <a:rPr lang="zh-CN" altLang="en-US" sz="2000" b="1" dirty="0" smtClean="0"/>
              <a:t>歌曲信息</a:t>
            </a:r>
            <a:endParaRPr lang="en-US" altLang="zh-CN" sz="2000" b="1" dirty="0" smtClean="0"/>
          </a:p>
          <a:p>
            <a:r>
              <a:rPr lang="zh-CN" altLang="en-US" sz="2000" dirty="0" smtClean="0"/>
              <a:t>在</a:t>
            </a:r>
            <a:r>
              <a:rPr lang="zh-CN" altLang="en-US" sz="2000" dirty="0" smtClean="0"/>
              <a:t>歌曲详细信息界面，根据右侧菜单提示，输入选项序号“</a:t>
            </a:r>
            <a:r>
              <a:rPr lang="en-US" altLang="zh-CN" sz="2000" dirty="0" smtClean="0"/>
              <a:t>1</a:t>
            </a:r>
            <a:r>
              <a:rPr lang="zh-CN" altLang="en-US" sz="2000" dirty="0" smtClean="0"/>
              <a:t>”，即可进入修改歌曲信息界面。</a:t>
            </a:r>
            <a:endParaRPr lang="en-US" altLang="zh-CN" sz="2000" dirty="0" smtClean="0"/>
          </a:p>
          <a:p>
            <a:r>
              <a:rPr lang="zh-CN" altLang="en-US" sz="2000" dirty="0" smtClean="0"/>
              <a:t>在修改歌曲信息界面，根据右侧菜单提示，输入“</a:t>
            </a:r>
            <a:r>
              <a:rPr lang="en-US" altLang="zh-CN" sz="2000" dirty="0" smtClean="0"/>
              <a:t>1</a:t>
            </a:r>
            <a:r>
              <a:rPr lang="zh-CN" altLang="en-US" sz="2000" dirty="0" smtClean="0"/>
              <a:t>”“</a:t>
            </a:r>
            <a:r>
              <a:rPr lang="en-US" altLang="zh-CN" sz="2000" dirty="0" smtClean="0"/>
              <a:t>2</a:t>
            </a:r>
            <a:r>
              <a:rPr lang="zh-CN" altLang="en-US" sz="2000" dirty="0" smtClean="0"/>
              <a:t>”或“</a:t>
            </a:r>
            <a:r>
              <a:rPr lang="en-US" altLang="zh-CN" sz="2000" dirty="0" smtClean="0"/>
              <a:t>3</a:t>
            </a:r>
            <a:r>
              <a:rPr lang="zh-CN" altLang="en-US" sz="2000" dirty="0" smtClean="0"/>
              <a:t>”修改歌名、拼音或歌手，全部信息修改完成后，输入“</a:t>
            </a:r>
            <a:r>
              <a:rPr lang="en-US" altLang="zh-CN" sz="2000" dirty="0" smtClean="0"/>
              <a:t>0</a:t>
            </a:r>
            <a:r>
              <a:rPr lang="zh-CN" altLang="en-US" sz="2000" dirty="0" smtClean="0"/>
              <a:t>”保存修改信息。</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5" name="标题 4"/>
          <p:cNvSpPr>
            <a:spLocks noGrp="1"/>
          </p:cNvSpPr>
          <p:nvPr>
            <p:ph type="title"/>
          </p:nvPr>
        </p:nvSpPr>
        <p:spPr/>
        <p:txBody>
          <a:bodyPr/>
          <a:lstStyle/>
          <a:p>
            <a:r>
              <a:rPr lang="zh-CN" altLang="en-US" dirty="0" smtClean="0"/>
              <a:t>歌单管理系统</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4681538" y="980728"/>
            <a:ext cx="4462462" cy="1895317"/>
          </a:xfrm>
          <a:prstGeom prst="rect">
            <a:avLst/>
          </a:prstGeom>
          <a:noFill/>
          <a:ln w="9525">
            <a:noFill/>
            <a:miter lim="800000"/>
            <a:headEnd/>
            <a:tailEnd/>
          </a:ln>
        </p:spPr>
      </p:pic>
      <p:pic>
        <p:nvPicPr>
          <p:cNvPr id="22530" name="Picture 2"/>
          <p:cNvPicPr>
            <a:picLocks noChangeAspect="1" noChangeArrowheads="1"/>
          </p:cNvPicPr>
          <p:nvPr/>
        </p:nvPicPr>
        <p:blipFill>
          <a:blip r:embed="rId3" cstate="print"/>
          <a:srcRect/>
          <a:stretch>
            <a:fillRect/>
          </a:stretch>
        </p:blipFill>
        <p:spPr bwMode="auto">
          <a:xfrm>
            <a:off x="4788024" y="2924944"/>
            <a:ext cx="3986585" cy="1654916"/>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4788024" y="4725144"/>
            <a:ext cx="4046786" cy="1668833"/>
          </a:xfrm>
          <a:prstGeom prst="rect">
            <a:avLst/>
          </a:prstGeom>
          <a:noFill/>
          <a:ln w="9525">
            <a:noFill/>
            <a:miter lim="800000"/>
            <a:headEnd/>
            <a:tailEnd/>
          </a:ln>
        </p:spPr>
      </p:pic>
      <p:sp>
        <p:nvSpPr>
          <p:cNvPr id="10" name="动作按钮: 自定义 9">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歌曲排序</a:t>
            </a:r>
            <a:endParaRPr lang="en-US" altLang="zh-CN" sz="2000" b="1" dirty="0" smtClean="0"/>
          </a:p>
          <a:p>
            <a:r>
              <a:rPr lang="zh-CN" altLang="en-US" sz="2000" dirty="0" smtClean="0"/>
              <a:t>在歌单管理菜单界面，输入选项序号“</a:t>
            </a:r>
            <a:r>
              <a:rPr lang="en-US" altLang="zh-CN" sz="2000" dirty="0" smtClean="0"/>
              <a:t>3</a:t>
            </a:r>
            <a:r>
              <a:rPr lang="zh-CN" altLang="en-US" sz="2000" dirty="0" smtClean="0"/>
              <a:t>”，进入歌曲排序设置菜单。</a:t>
            </a:r>
            <a:endParaRPr lang="en-US" altLang="zh-CN" sz="2000" dirty="0" smtClean="0"/>
          </a:p>
          <a:p>
            <a:r>
              <a:rPr lang="zh-CN" altLang="en-US" sz="2000" dirty="0" smtClean="0"/>
              <a:t>您</a:t>
            </a:r>
            <a:r>
              <a:rPr lang="zh-CN" altLang="en-US" sz="2000" dirty="0" smtClean="0"/>
              <a:t>可以根据需要，对歌单按照评分</a:t>
            </a:r>
            <a:r>
              <a:rPr lang="zh-CN" altLang="en-US" sz="2000" dirty="0" smtClean="0"/>
              <a:t>（输入“</a:t>
            </a:r>
            <a:r>
              <a:rPr lang="en-US" altLang="zh-CN" sz="2000" dirty="0" smtClean="0"/>
              <a:t>1</a:t>
            </a:r>
            <a:r>
              <a:rPr lang="zh-CN" altLang="en-US" sz="2000" dirty="0" smtClean="0"/>
              <a:t>”）</a:t>
            </a:r>
            <a:r>
              <a:rPr lang="zh-CN" altLang="en-US" sz="2000" dirty="0" smtClean="0"/>
              <a:t>或播放量（输入“</a:t>
            </a:r>
            <a:r>
              <a:rPr lang="en-US" altLang="zh-CN" sz="2000" dirty="0" smtClean="0"/>
              <a:t>2</a:t>
            </a:r>
            <a:r>
              <a:rPr lang="zh-CN" altLang="en-US" sz="2000" dirty="0" smtClean="0"/>
              <a:t>”）高低，对歌单排序。进入排序确认界面后输入“</a:t>
            </a:r>
            <a:r>
              <a:rPr lang="en-US" altLang="zh-CN" sz="2000" dirty="0" smtClean="0"/>
              <a:t>Y</a:t>
            </a:r>
            <a:r>
              <a:rPr lang="zh-CN" altLang="en-US" sz="2000" dirty="0" smtClean="0"/>
              <a:t>”，即可快速排序，输入“</a:t>
            </a:r>
            <a:r>
              <a:rPr lang="en-US" altLang="zh-CN" sz="2000" dirty="0" smtClean="0"/>
              <a:t>N</a:t>
            </a:r>
            <a:r>
              <a:rPr lang="zh-CN" altLang="en-US" sz="2000" dirty="0" smtClean="0"/>
              <a:t>”返回上一界面。</a:t>
            </a:r>
            <a:endParaRPr lang="en-US" altLang="zh-CN" sz="2000" dirty="0" smtClean="0"/>
          </a:p>
          <a:p>
            <a:r>
              <a:rPr lang="zh-CN" altLang="en-US" sz="2000" dirty="0" smtClean="0"/>
              <a:t>在排序设置菜单界面按下“</a:t>
            </a:r>
            <a:r>
              <a:rPr lang="en-US" altLang="zh-CN" sz="2000" dirty="0" smtClean="0"/>
              <a:t>0</a:t>
            </a:r>
            <a:r>
              <a:rPr lang="zh-CN" altLang="en-US" sz="2000" dirty="0" smtClean="0"/>
              <a:t>”可以返回歌单管理界面。</a:t>
            </a:r>
            <a:endParaRPr lang="en-US" altLang="zh-CN" sz="2000" dirty="0" smtClean="0"/>
          </a:p>
          <a:p>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5" name="标题 4"/>
          <p:cNvSpPr>
            <a:spLocks noGrp="1"/>
          </p:cNvSpPr>
          <p:nvPr>
            <p:ph type="title"/>
          </p:nvPr>
        </p:nvSpPr>
        <p:spPr/>
        <p:txBody>
          <a:bodyPr/>
          <a:lstStyle/>
          <a:p>
            <a:r>
              <a:rPr lang="zh-CN" altLang="en-US" dirty="0" smtClean="0"/>
              <a:t>歌单管理系统</a:t>
            </a:r>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4708029" y="1268760"/>
            <a:ext cx="4435971" cy="2407254"/>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4705350" y="4509120"/>
            <a:ext cx="4438650" cy="1638300"/>
          </a:xfrm>
          <a:prstGeom prst="rect">
            <a:avLst/>
          </a:prstGeom>
          <a:noFill/>
          <a:ln w="9525">
            <a:noFill/>
            <a:miter lim="800000"/>
            <a:headEnd/>
            <a:tailEnd/>
          </a:ln>
        </p:spPr>
      </p:pic>
      <p:sp>
        <p:nvSpPr>
          <p:cNvPr id="11" name="动作按钮: 自定义 10">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dirty="0" smtClean="0"/>
              <a:t>在主界面按下“</a:t>
            </a:r>
            <a:r>
              <a:rPr lang="en-US" altLang="zh-CN" sz="2000" dirty="0" smtClean="0"/>
              <a:t>2</a:t>
            </a:r>
            <a:r>
              <a:rPr lang="zh-CN" altLang="en-US" sz="2000" dirty="0" smtClean="0"/>
              <a:t>”，即可进入添加歌曲菜单界面。</a:t>
            </a:r>
            <a:endParaRPr lang="en-US" altLang="zh-CN" sz="2000" dirty="0" smtClean="0"/>
          </a:p>
          <a:p>
            <a:r>
              <a:rPr lang="zh-CN" altLang="en-US" sz="2000" dirty="0" smtClean="0"/>
              <a:t>在添加歌曲菜单下，您可以进行单个歌曲信息录入添加，或者将提前准备好的歌单文件批量添加。</a:t>
            </a:r>
            <a:endParaRPr lang="en-US" altLang="zh-CN" sz="2000" dirty="0" smtClean="0"/>
          </a:p>
          <a:p>
            <a:r>
              <a:rPr lang="zh-CN" altLang="en-US" sz="2000" dirty="0" smtClean="0"/>
              <a:t>在添加歌曲菜单界面中，您可以看到用户提出的反馈数目</a:t>
            </a:r>
            <a:r>
              <a:rPr lang="en-US" altLang="zh-CN" sz="2000" dirty="0" smtClean="0"/>
              <a:t>[1]</a:t>
            </a:r>
            <a:r>
              <a:rPr lang="zh-CN" altLang="en-US" sz="2000" dirty="0" smtClean="0"/>
              <a:t>，若有反馈，请及时处理。</a:t>
            </a:r>
            <a:endParaRPr lang="en-US" altLang="zh-CN" sz="2000" dirty="0" smtClean="0"/>
          </a:p>
          <a:p>
            <a:r>
              <a:rPr lang="zh-CN" altLang="en-US" sz="2000" dirty="0" smtClean="0"/>
              <a:t>在歌曲菜单界面按下“</a:t>
            </a:r>
            <a:r>
              <a:rPr lang="en-US" altLang="zh-CN" sz="2000" dirty="0" smtClean="0"/>
              <a:t>0</a:t>
            </a:r>
            <a:r>
              <a:rPr lang="zh-CN" altLang="en-US" sz="2000" dirty="0" smtClean="0"/>
              <a:t>”</a:t>
            </a:r>
            <a:r>
              <a:rPr lang="zh-CN" altLang="en-US" sz="2000" dirty="0" smtClean="0"/>
              <a:t>可以</a:t>
            </a:r>
            <a:r>
              <a:rPr lang="zh-CN" altLang="en-US" sz="2000" dirty="0" smtClean="0"/>
              <a:t>返回主界面。</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5" name="标题 4"/>
          <p:cNvSpPr>
            <a:spLocks noGrp="1"/>
          </p:cNvSpPr>
          <p:nvPr>
            <p:ph type="title"/>
          </p:nvPr>
        </p:nvSpPr>
        <p:spPr/>
        <p:txBody>
          <a:bodyPr/>
          <a:lstStyle/>
          <a:p>
            <a:r>
              <a:rPr lang="zh-CN" altLang="en-US" dirty="0" smtClean="0"/>
              <a:t>添加歌曲</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4818265" y="1196752"/>
            <a:ext cx="4325735" cy="3044751"/>
          </a:xfrm>
          <a:prstGeom prst="rect">
            <a:avLst/>
          </a:prstGeom>
          <a:noFill/>
          <a:ln w="9525">
            <a:noFill/>
            <a:miter lim="800000"/>
            <a:headEnd/>
            <a:tailEnd/>
          </a:ln>
        </p:spPr>
      </p:pic>
      <p:sp>
        <p:nvSpPr>
          <p:cNvPr id="7" name="圆角矩形 6"/>
          <p:cNvSpPr/>
          <p:nvPr/>
        </p:nvSpPr>
        <p:spPr>
          <a:xfrm>
            <a:off x="5940152" y="2060848"/>
            <a:ext cx="2952328"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388424" y="2564904"/>
            <a:ext cx="481222" cy="369332"/>
          </a:xfrm>
          <a:prstGeom prst="rect">
            <a:avLst/>
          </a:prstGeom>
          <a:noFill/>
        </p:spPr>
        <p:txBody>
          <a:bodyPr wrap="none" rtlCol="0">
            <a:spAutoFit/>
          </a:bodyPr>
          <a:lstStyle/>
          <a:p>
            <a:r>
              <a:rPr lang="en-US" altLang="zh-CN" dirty="0" smtClean="0">
                <a:solidFill>
                  <a:srgbClr val="FF0000"/>
                </a:solidFill>
              </a:rPr>
              <a:t>[1]</a:t>
            </a:r>
            <a:endParaRPr lang="zh-CN" altLang="en-US" dirty="0">
              <a:solidFill>
                <a:srgbClr val="FF0000"/>
              </a:solidFill>
            </a:endParaRPr>
          </a:p>
        </p:txBody>
      </p:sp>
      <p:sp>
        <p:nvSpPr>
          <p:cNvPr id="9" name="动作按钮: 自定义 8">
            <a:hlinkClick r:id="rId3"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添加单个歌曲</a:t>
            </a:r>
            <a:endParaRPr lang="en-US" altLang="zh-CN" sz="2000" b="1" dirty="0" smtClean="0"/>
          </a:p>
          <a:p>
            <a:r>
              <a:rPr lang="zh-CN" altLang="en-US" sz="2000" dirty="0" smtClean="0"/>
              <a:t>在添加歌曲菜单下输入“</a:t>
            </a:r>
            <a:r>
              <a:rPr lang="en-US" altLang="zh-CN" sz="2000" dirty="0" smtClean="0"/>
              <a:t>1</a:t>
            </a:r>
            <a:r>
              <a:rPr lang="zh-CN" altLang="en-US" sz="2000" dirty="0" smtClean="0"/>
              <a:t>”，进入添加单个歌曲界面。</a:t>
            </a:r>
            <a:endParaRPr lang="en-US" altLang="zh-CN" sz="2000" dirty="0" smtClean="0"/>
          </a:p>
          <a:p>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开始添加歌曲，依次输入歌曲名、拼音、歌手，按下</a:t>
            </a:r>
            <a:r>
              <a:rPr lang="en-US" altLang="zh-CN" sz="2000" dirty="0" smtClean="0"/>
              <a:t>【</a:t>
            </a:r>
            <a:r>
              <a:rPr lang="zh-CN" altLang="en-US" sz="2000" dirty="0" smtClean="0"/>
              <a:t>回车</a:t>
            </a:r>
            <a:r>
              <a:rPr lang="en-US" altLang="zh-CN" sz="2000" dirty="0" smtClean="0"/>
              <a:t>】</a:t>
            </a:r>
            <a:r>
              <a:rPr lang="zh-CN" altLang="en-US" sz="2000" dirty="0" smtClean="0"/>
              <a:t>即可添加完成。</a:t>
            </a:r>
            <a:endParaRPr lang="en-US" altLang="zh-CN" sz="2000" dirty="0" smtClean="0"/>
          </a:p>
          <a:p>
            <a:r>
              <a:rPr lang="zh-CN" altLang="en-US" sz="2000" dirty="0" smtClean="0"/>
              <a:t>添加</a:t>
            </a:r>
            <a:r>
              <a:rPr lang="zh-CN" altLang="en-US" sz="2000" dirty="0" smtClean="0"/>
              <a:t>操作完成后，按下</a:t>
            </a:r>
            <a:r>
              <a:rPr lang="en-US" altLang="zh-CN" sz="2000" dirty="0" smtClean="0"/>
              <a:t>【ESC】</a:t>
            </a:r>
            <a:r>
              <a:rPr lang="zh-CN" altLang="en-US" sz="2000" dirty="0" smtClean="0"/>
              <a:t>返回上一界面。</a:t>
            </a:r>
            <a:endParaRPr lang="en-US" altLang="zh-CN" sz="2000" dirty="0" smtClean="0"/>
          </a:p>
          <a:p>
            <a:r>
              <a:rPr lang="zh-CN" altLang="en-US" sz="2000" dirty="0" smtClean="0"/>
              <a:t>通常添加的歌曲会自动添加在歌单的最后。您</a:t>
            </a:r>
            <a:r>
              <a:rPr lang="zh-CN" altLang="en-US" sz="2000" dirty="0" smtClean="0"/>
              <a:t>可以</a:t>
            </a:r>
            <a:r>
              <a:rPr lang="zh-CN" altLang="en-US" sz="2000" dirty="0" smtClean="0"/>
              <a:t>在</a:t>
            </a:r>
            <a:r>
              <a:rPr lang="zh-CN" altLang="en-US" sz="2000" dirty="0" smtClean="0">
                <a:hlinkClick r:id="rId2" action="ppaction://hlinksldjump"/>
              </a:rPr>
              <a:t>全部歌曲</a:t>
            </a:r>
            <a:r>
              <a:rPr lang="zh-CN" altLang="en-US" sz="2000" dirty="0" smtClean="0"/>
              <a:t>查看您已添加的歌曲。</a:t>
            </a:r>
            <a:endParaRPr lang="en-US" altLang="zh-CN" sz="2000" dirty="0" smtClean="0"/>
          </a:p>
          <a:p>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5" name="标题 4"/>
          <p:cNvSpPr>
            <a:spLocks noGrp="1"/>
          </p:cNvSpPr>
          <p:nvPr>
            <p:ph type="title"/>
          </p:nvPr>
        </p:nvSpPr>
        <p:spPr/>
        <p:txBody>
          <a:bodyPr/>
          <a:lstStyle/>
          <a:p>
            <a:r>
              <a:rPr lang="zh-CN" altLang="en-US" dirty="0" smtClean="0"/>
              <a:t>添加歌曲</a:t>
            </a:r>
            <a:endParaRPr lang="zh-CN" altLang="en-US" dirty="0"/>
          </a:p>
        </p:txBody>
      </p:sp>
      <p:pic>
        <p:nvPicPr>
          <p:cNvPr id="25602" name="Picture 2"/>
          <p:cNvPicPr>
            <a:picLocks noChangeAspect="1" noChangeArrowheads="1"/>
          </p:cNvPicPr>
          <p:nvPr/>
        </p:nvPicPr>
        <p:blipFill>
          <a:blip r:embed="rId3" cstate="print"/>
          <a:srcRect/>
          <a:stretch>
            <a:fillRect/>
          </a:stretch>
        </p:blipFill>
        <p:spPr bwMode="auto">
          <a:xfrm>
            <a:off x="4942705" y="2420888"/>
            <a:ext cx="4201295" cy="1944216"/>
          </a:xfrm>
          <a:prstGeom prst="rect">
            <a:avLst/>
          </a:prstGeom>
          <a:noFill/>
          <a:ln w="9525">
            <a:noFill/>
            <a:miter lim="800000"/>
            <a:headEnd/>
            <a:tailEnd/>
          </a:ln>
        </p:spPr>
      </p:pic>
      <p:sp>
        <p:nvSpPr>
          <p:cNvPr id="10" name="动作按钮: 自定义 9">
            <a:hlinkClick r:id="rId4"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批量导入歌曲</a:t>
            </a:r>
            <a:endParaRPr lang="en-US" altLang="zh-CN" sz="2000" b="1" dirty="0" smtClean="0"/>
          </a:p>
          <a:p>
            <a:r>
              <a:rPr lang="zh-CN" altLang="en-US" sz="2000" dirty="0" smtClean="0"/>
              <a:t>系统可以支持批量导入歌曲。您需要提前准备写有歌曲信息的</a:t>
            </a:r>
            <a:r>
              <a:rPr lang="en-US" altLang="zh-CN" sz="2000" dirty="0" smtClean="0"/>
              <a:t>txt</a:t>
            </a:r>
            <a:r>
              <a:rPr lang="zh-CN" altLang="en-US" sz="2000" dirty="0" smtClean="0"/>
              <a:t>文件。</a:t>
            </a:r>
            <a:endParaRPr lang="en-US" altLang="zh-CN" sz="2000" dirty="0" smtClean="0"/>
          </a:p>
          <a:p>
            <a:r>
              <a:rPr lang="zh-CN" altLang="en-US" sz="2000" dirty="0" smtClean="0"/>
              <a:t>在</a:t>
            </a:r>
            <a:r>
              <a:rPr lang="en-US" altLang="zh-CN" sz="2000" dirty="0" smtClean="0"/>
              <a:t>txt</a:t>
            </a:r>
            <a:r>
              <a:rPr lang="zh-CN" altLang="en-US" sz="2000" dirty="0" smtClean="0"/>
              <a:t>文件中，您需要依次写入歌曲的歌曲名、歌手名、拼音。不同歌曲之间请换行隔开，不同信息之间请用制表符“</a:t>
            </a:r>
            <a:r>
              <a:rPr lang="en-US" altLang="zh-CN" sz="2000" dirty="0" smtClean="0"/>
              <a:t>TAB</a:t>
            </a:r>
            <a:r>
              <a:rPr lang="zh-CN" altLang="en-US" sz="2000" dirty="0" smtClean="0"/>
              <a:t>”隔开。</a:t>
            </a:r>
            <a:endParaRPr lang="en-US" altLang="zh-CN" sz="2000" dirty="0" smtClean="0"/>
          </a:p>
          <a:p>
            <a:r>
              <a:rPr lang="zh-CN" altLang="en-US" sz="2000" dirty="0" smtClean="0"/>
              <a:t>所有信息录入完成后，保存文件至系统所在目录下。</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5" name="标题 4"/>
          <p:cNvSpPr>
            <a:spLocks noGrp="1"/>
          </p:cNvSpPr>
          <p:nvPr>
            <p:ph type="title"/>
          </p:nvPr>
        </p:nvSpPr>
        <p:spPr/>
        <p:txBody>
          <a:bodyPr/>
          <a:lstStyle/>
          <a:p>
            <a:r>
              <a:rPr lang="zh-CN" altLang="en-US" dirty="0" smtClean="0"/>
              <a:t>添加歌曲</a:t>
            </a:r>
            <a:endParaRPr lang="zh-CN" altLang="en-US" dirty="0"/>
          </a:p>
        </p:txBody>
      </p:sp>
      <p:pic>
        <p:nvPicPr>
          <p:cNvPr id="26626" name="Picture 2"/>
          <p:cNvPicPr>
            <a:picLocks noChangeAspect="1" noChangeArrowheads="1"/>
          </p:cNvPicPr>
          <p:nvPr/>
        </p:nvPicPr>
        <p:blipFill>
          <a:blip r:embed="rId2" cstate="print"/>
          <a:srcRect/>
          <a:stretch>
            <a:fillRect/>
          </a:stretch>
        </p:blipFill>
        <p:spPr bwMode="auto">
          <a:xfrm>
            <a:off x="4797049" y="1268760"/>
            <a:ext cx="4346951" cy="4245496"/>
          </a:xfrm>
          <a:prstGeom prst="rect">
            <a:avLst/>
          </a:prstGeom>
          <a:noFill/>
          <a:ln w="9525">
            <a:noFill/>
            <a:miter lim="800000"/>
            <a:headEnd/>
            <a:tailEnd/>
          </a:ln>
        </p:spPr>
      </p:pic>
      <p:sp>
        <p:nvSpPr>
          <p:cNvPr id="8" name="动作按钮: 自定义 7">
            <a:hlinkClick r:id="rId3"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b="1" dirty="0" smtClean="0"/>
              <a:t>批量导入歌曲</a:t>
            </a:r>
            <a:endParaRPr lang="en-US" altLang="zh-CN" sz="2000" b="1" dirty="0" smtClean="0"/>
          </a:p>
          <a:p>
            <a:r>
              <a:rPr lang="zh-CN" altLang="en-US" sz="2000" dirty="0" smtClean="0"/>
              <a:t>在添加歌曲菜单下，输入“</a:t>
            </a:r>
            <a:r>
              <a:rPr lang="en-US" altLang="zh-CN" sz="2000" dirty="0" smtClean="0"/>
              <a:t>2</a:t>
            </a:r>
            <a:r>
              <a:rPr lang="zh-CN" altLang="en-US" sz="2000" dirty="0" smtClean="0"/>
              <a:t>”进入批量导入歌曲，在引导界面按下</a:t>
            </a:r>
            <a:r>
              <a:rPr lang="en-US" altLang="zh-CN" sz="2000" dirty="0" smtClean="0"/>
              <a:t>【</a:t>
            </a:r>
            <a:r>
              <a:rPr lang="zh-CN" altLang="en-US" sz="2000" dirty="0" smtClean="0"/>
              <a:t>回车</a:t>
            </a:r>
            <a:r>
              <a:rPr lang="en-US" altLang="zh-CN" sz="2000" dirty="0" smtClean="0"/>
              <a:t>】</a:t>
            </a:r>
            <a:r>
              <a:rPr lang="zh-CN" altLang="en-US" sz="2000" dirty="0" smtClean="0"/>
              <a:t>进入。</a:t>
            </a:r>
            <a:endParaRPr lang="en-US" altLang="zh-CN" sz="2000" dirty="0" smtClean="0"/>
          </a:p>
          <a:p>
            <a:r>
              <a:rPr lang="zh-CN" altLang="en-US" sz="2000" dirty="0" smtClean="0"/>
              <a:t>输入文件名，按下</a:t>
            </a:r>
            <a:r>
              <a:rPr lang="en-US" altLang="zh-CN" sz="2000" dirty="0" smtClean="0"/>
              <a:t>【</a:t>
            </a:r>
            <a:r>
              <a:rPr lang="zh-CN" altLang="en-US" sz="2000" dirty="0" smtClean="0"/>
              <a:t>回车</a:t>
            </a:r>
            <a:r>
              <a:rPr lang="en-US" altLang="zh-CN" sz="2000" dirty="0" smtClean="0"/>
              <a:t>】</a:t>
            </a:r>
            <a:r>
              <a:rPr lang="zh-CN" altLang="en-US" sz="2000" dirty="0" smtClean="0"/>
              <a:t>，即可导入。</a:t>
            </a:r>
            <a:endParaRPr lang="en-US" altLang="zh-CN" sz="2000" dirty="0" smtClean="0"/>
          </a:p>
          <a:p>
            <a:r>
              <a:rPr lang="zh-CN" altLang="en-US" sz="2000" dirty="0" smtClean="0"/>
              <a:t>若歌曲已经存在，将不会重复添加，并给出提示信息。</a:t>
            </a:r>
            <a:endParaRPr lang="en-US" altLang="zh-CN" sz="2000" dirty="0" smtClean="0"/>
          </a:p>
          <a:p>
            <a:r>
              <a:rPr lang="zh-CN" altLang="en-US" sz="2000" dirty="0" smtClean="0"/>
              <a:t>导入完成</a:t>
            </a:r>
            <a:r>
              <a:rPr lang="zh-CN" altLang="en-US" sz="2000" dirty="0" smtClean="0"/>
              <a:t>后，您可以查看所有已导入的歌曲。通常导入的歌曲会依次添加在歌单末位，您可以在</a:t>
            </a:r>
            <a:r>
              <a:rPr lang="zh-CN" altLang="en-US" sz="2000" dirty="0" smtClean="0">
                <a:hlinkClick r:id="rId2" action="ppaction://hlinksldjump"/>
              </a:rPr>
              <a:t>全部歌曲</a:t>
            </a:r>
            <a:r>
              <a:rPr lang="zh-CN" altLang="en-US" sz="2000" dirty="0" smtClean="0"/>
              <a:t>界面查看。</a:t>
            </a:r>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5" name="标题 4"/>
          <p:cNvSpPr>
            <a:spLocks noGrp="1"/>
          </p:cNvSpPr>
          <p:nvPr>
            <p:ph type="title"/>
          </p:nvPr>
        </p:nvSpPr>
        <p:spPr/>
        <p:txBody>
          <a:bodyPr/>
          <a:lstStyle/>
          <a:p>
            <a:r>
              <a:rPr lang="zh-CN" altLang="en-US" dirty="0" smtClean="0"/>
              <a:t>添加歌曲</a:t>
            </a:r>
            <a:endParaRPr lang="zh-CN" altLang="en-US" dirty="0"/>
          </a:p>
        </p:txBody>
      </p:sp>
      <p:pic>
        <p:nvPicPr>
          <p:cNvPr id="27650" name="Picture 2"/>
          <p:cNvPicPr>
            <a:picLocks noChangeAspect="1" noChangeArrowheads="1"/>
          </p:cNvPicPr>
          <p:nvPr/>
        </p:nvPicPr>
        <p:blipFill>
          <a:blip r:embed="rId3" cstate="print"/>
          <a:srcRect/>
          <a:stretch>
            <a:fillRect/>
          </a:stretch>
        </p:blipFill>
        <p:spPr bwMode="auto">
          <a:xfrm>
            <a:off x="4860032" y="3717032"/>
            <a:ext cx="4068441" cy="2385814"/>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4788024" y="1412776"/>
            <a:ext cx="4087343" cy="1705546"/>
          </a:xfrm>
          <a:prstGeom prst="rect">
            <a:avLst/>
          </a:prstGeom>
          <a:noFill/>
          <a:ln w="9525">
            <a:noFill/>
            <a:miter lim="800000"/>
            <a:headEnd/>
            <a:tailEnd/>
          </a:ln>
        </p:spPr>
      </p:pic>
      <p:sp>
        <p:nvSpPr>
          <p:cNvPr id="9" name="动作按钮: 自定义 8">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欢迎您使用</a:t>
            </a:r>
            <a:r>
              <a:rPr lang="en-US" altLang="zh-CN" sz="2400" dirty="0" smtClean="0"/>
              <a:t>KTV</a:t>
            </a:r>
            <a:r>
              <a:rPr lang="zh-CN" altLang="en-US" sz="2400" dirty="0" smtClean="0"/>
              <a:t>点歌系统！</a:t>
            </a:r>
            <a:endParaRPr lang="en-US" altLang="zh-CN" sz="2400" dirty="0" smtClean="0"/>
          </a:p>
          <a:p>
            <a:r>
              <a:rPr lang="zh-CN" altLang="en-US" sz="2400" dirty="0" smtClean="0"/>
              <a:t>本系统是为</a:t>
            </a:r>
            <a:r>
              <a:rPr lang="en-US" altLang="zh-CN" sz="2400" dirty="0" smtClean="0"/>
              <a:t>KTV</a:t>
            </a:r>
            <a:r>
              <a:rPr lang="zh-CN" altLang="en-US" sz="2400" dirty="0" smtClean="0"/>
              <a:t>歌舞厅等场所专门打造的点歌系统，工作人员和用户都可以使用本系统，实现后台管理、点歌的自动化，操作简单、便捷，功能全面、完善。</a:t>
            </a:r>
            <a:endParaRPr lang="en-US" altLang="zh-CN" sz="2400" dirty="0" smtClean="0"/>
          </a:p>
          <a:p>
            <a:r>
              <a:rPr lang="zh-CN" altLang="en-US" sz="2400" dirty="0" smtClean="0"/>
              <a:t>使用本系统前，请您务必仔细阅读本用户手册，若您在使用过程中出现问题，您可以与开发者联系。</a:t>
            </a:r>
            <a:endParaRPr lang="en-US" altLang="zh-CN" sz="2400" dirty="0" smtClean="0"/>
          </a:p>
          <a:p>
            <a:r>
              <a:rPr lang="zh-CN" altLang="en-US" sz="2400" dirty="0" smtClean="0"/>
              <a:t>祝您</a:t>
            </a:r>
            <a:r>
              <a:rPr lang="en-US" altLang="zh-CN" sz="2400" dirty="0" smtClean="0"/>
              <a:t>K</a:t>
            </a:r>
            <a:r>
              <a:rPr lang="zh-CN" altLang="en-US" sz="2400" dirty="0" smtClean="0"/>
              <a:t>歌愉快！</a:t>
            </a:r>
            <a:endParaRPr lang="zh-CN" altLang="en-US" sz="24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5" name="标题 4"/>
          <p:cNvSpPr>
            <a:spLocks noGrp="1"/>
          </p:cNvSpPr>
          <p:nvPr>
            <p:ph type="title"/>
          </p:nvPr>
        </p:nvSpPr>
        <p:spPr/>
        <p:txBody>
          <a:bodyPr/>
          <a:lstStyle/>
          <a:p>
            <a:r>
              <a:rPr lang="zh-CN" altLang="en-US" dirty="0" smtClean="0"/>
              <a:t>前言 </a:t>
            </a:r>
            <a:r>
              <a:rPr lang="en-US" altLang="zh-CN" dirty="0" smtClean="0"/>
              <a:t>PREFACE</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fontScale="92500" lnSpcReduction="10000"/>
          </a:bodyPr>
          <a:lstStyle/>
          <a:p>
            <a:r>
              <a:rPr lang="zh-CN" altLang="en-US" sz="2000" b="1" dirty="0" smtClean="0"/>
              <a:t>处理用户反馈信息</a:t>
            </a:r>
            <a:endParaRPr lang="en-US" altLang="zh-CN" sz="2000" b="1" dirty="0" smtClean="0"/>
          </a:p>
          <a:p>
            <a:r>
              <a:rPr lang="zh-CN" altLang="en-US" sz="2000" dirty="0" smtClean="0"/>
              <a:t>当接收</a:t>
            </a:r>
            <a:r>
              <a:rPr lang="zh-CN" altLang="en-US" sz="2000" dirty="0" smtClean="0"/>
              <a:t>到用户反馈时，在添加歌曲界面按下“</a:t>
            </a:r>
            <a:r>
              <a:rPr lang="en-US" altLang="zh-CN" sz="2000" dirty="0" smtClean="0"/>
              <a:t>3</a:t>
            </a:r>
            <a:r>
              <a:rPr lang="zh-CN" altLang="en-US" sz="2000" dirty="0" smtClean="0"/>
              <a:t>”即可进入处理用户反馈信息。</a:t>
            </a:r>
            <a:r>
              <a:rPr lang="zh-CN" altLang="en-US" sz="2000" dirty="0" smtClean="0"/>
              <a:t>此时，按下方向键“↑”“↓”可以翻页；若想退出，按下</a:t>
            </a:r>
            <a:r>
              <a:rPr lang="en-US" altLang="zh-CN" sz="2000" dirty="0" smtClean="0"/>
              <a:t>【ESC】</a:t>
            </a:r>
            <a:r>
              <a:rPr lang="zh-CN" altLang="en-US" sz="2000" dirty="0" smtClean="0"/>
              <a:t>即可</a:t>
            </a:r>
            <a:r>
              <a:rPr lang="zh-CN" altLang="en-US" sz="2000" dirty="0" smtClean="0"/>
              <a:t>退回添加歌曲菜单界面</a:t>
            </a:r>
            <a:r>
              <a:rPr lang="zh-CN" altLang="en-US" sz="2000" dirty="0" smtClean="0"/>
              <a:t>；按下</a:t>
            </a:r>
            <a:r>
              <a:rPr lang="en-US" altLang="zh-CN" sz="2000" dirty="0" smtClean="0"/>
              <a:t>【</a:t>
            </a:r>
            <a:r>
              <a:rPr lang="zh-CN" altLang="en-US" sz="2000" dirty="0" smtClean="0"/>
              <a:t>回车</a:t>
            </a:r>
            <a:r>
              <a:rPr lang="en-US" altLang="zh-CN" sz="2000" dirty="0" smtClean="0"/>
              <a:t>】</a:t>
            </a:r>
            <a:r>
              <a:rPr lang="zh-CN" altLang="en-US" sz="2000" dirty="0" smtClean="0"/>
              <a:t>即可</a:t>
            </a:r>
            <a:r>
              <a:rPr lang="zh-CN" altLang="en-US" sz="2000" dirty="0" smtClean="0"/>
              <a:t>处理反馈信息。</a:t>
            </a:r>
            <a:endParaRPr lang="en-US" altLang="zh-CN" sz="2000" dirty="0" smtClean="0"/>
          </a:p>
          <a:p>
            <a:r>
              <a:rPr lang="zh-CN" altLang="en-US" sz="2000" dirty="0" smtClean="0"/>
              <a:t>输入歌曲拼音缩写，即可自动添加歌曲至歌单末位，反馈信息自动删除。您可能会对添加的歌曲进行信息修改，您可以移步</a:t>
            </a:r>
            <a:r>
              <a:rPr lang="zh-CN" altLang="en-US" sz="2000" dirty="0" smtClean="0">
                <a:hlinkClick r:id="rId2" action="ppaction://hlinksldjump"/>
              </a:rPr>
              <a:t>修改歌曲信息</a:t>
            </a:r>
            <a:r>
              <a:rPr lang="zh-CN" altLang="en-US" sz="2000" dirty="0" smtClean="0"/>
              <a:t>。</a:t>
            </a:r>
            <a:endParaRPr lang="en-US" altLang="zh-CN" sz="2000" dirty="0" smtClean="0"/>
          </a:p>
          <a:p>
            <a:r>
              <a:rPr lang="zh-CN" altLang="en-US" sz="2000" dirty="0" smtClean="0"/>
              <a:t>输入“</a:t>
            </a:r>
            <a:r>
              <a:rPr lang="en-US" altLang="zh-CN" sz="2000" dirty="0" smtClean="0"/>
              <a:t>0</a:t>
            </a:r>
            <a:r>
              <a:rPr lang="zh-CN" altLang="en-US" sz="2000" dirty="0" smtClean="0"/>
              <a:t>”删除反馈信息。</a:t>
            </a:r>
            <a:endParaRPr lang="en-US" altLang="zh-CN" sz="2000" dirty="0" smtClean="0"/>
          </a:p>
          <a:p>
            <a:r>
              <a:rPr lang="zh-CN" altLang="en-US" sz="2000" dirty="0" smtClean="0"/>
              <a:t>若用户反馈的歌曲已存在，反馈将被自动删除。</a:t>
            </a:r>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5" name="标题 4"/>
          <p:cNvSpPr>
            <a:spLocks noGrp="1"/>
          </p:cNvSpPr>
          <p:nvPr>
            <p:ph type="title"/>
          </p:nvPr>
        </p:nvSpPr>
        <p:spPr/>
        <p:txBody>
          <a:bodyPr/>
          <a:lstStyle/>
          <a:p>
            <a:r>
              <a:rPr lang="zh-CN" altLang="en-US" dirty="0" smtClean="0"/>
              <a:t>添加歌曲</a:t>
            </a:r>
            <a:endParaRPr lang="zh-CN" altLang="en-US" dirty="0"/>
          </a:p>
        </p:txBody>
      </p:sp>
      <p:pic>
        <p:nvPicPr>
          <p:cNvPr id="28674" name="Picture 2"/>
          <p:cNvPicPr>
            <a:picLocks noChangeAspect="1" noChangeArrowheads="1"/>
          </p:cNvPicPr>
          <p:nvPr/>
        </p:nvPicPr>
        <p:blipFill>
          <a:blip r:embed="rId3" cstate="print"/>
          <a:srcRect/>
          <a:stretch>
            <a:fillRect/>
          </a:stretch>
        </p:blipFill>
        <p:spPr bwMode="auto">
          <a:xfrm>
            <a:off x="4841036" y="1196752"/>
            <a:ext cx="4302964" cy="1453704"/>
          </a:xfrm>
          <a:prstGeom prst="rect">
            <a:avLst/>
          </a:prstGeom>
          <a:noFill/>
          <a:ln w="9525">
            <a:noFill/>
            <a:miter lim="800000"/>
            <a:headEnd/>
            <a:tailEnd/>
          </a:ln>
        </p:spPr>
      </p:pic>
      <p:pic>
        <p:nvPicPr>
          <p:cNvPr id="28675" name="Picture 3"/>
          <p:cNvPicPr>
            <a:picLocks noChangeAspect="1" noChangeArrowheads="1"/>
          </p:cNvPicPr>
          <p:nvPr/>
        </p:nvPicPr>
        <p:blipFill>
          <a:blip r:embed="rId4" cstate="print"/>
          <a:srcRect/>
          <a:stretch>
            <a:fillRect/>
          </a:stretch>
        </p:blipFill>
        <p:spPr bwMode="auto">
          <a:xfrm>
            <a:off x="4894372" y="3645024"/>
            <a:ext cx="4249628" cy="1656184"/>
          </a:xfrm>
          <a:prstGeom prst="rect">
            <a:avLst/>
          </a:prstGeom>
          <a:noFill/>
          <a:ln w="9525">
            <a:noFill/>
            <a:miter lim="800000"/>
            <a:headEnd/>
            <a:tailEnd/>
          </a:ln>
        </p:spPr>
      </p:pic>
      <p:sp>
        <p:nvSpPr>
          <p:cNvPr id="10" name="动作按钮: 自定义 9">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smtClean="0"/>
              <a:t>1</a:t>
            </a:r>
            <a:r>
              <a:rPr lang="zh-CN" altLang="en-US" sz="2000" dirty="0" smtClean="0"/>
              <a:t>、用户系统无法进入（代码</a:t>
            </a:r>
            <a:r>
              <a:rPr lang="en-US" altLang="zh-CN" sz="2000" dirty="0" smtClean="0"/>
              <a:t>101</a:t>
            </a:r>
            <a:r>
              <a:rPr lang="zh-CN" altLang="en-US" sz="2000" dirty="0" smtClean="0"/>
              <a:t>）：本地歌单文件损坏</a:t>
            </a:r>
            <a:endParaRPr lang="en-US" altLang="zh-CN" sz="2000" dirty="0" smtClean="0"/>
          </a:p>
          <a:p>
            <a:r>
              <a:rPr lang="en-US" altLang="zh-CN" sz="2000" dirty="0" smtClean="0"/>
              <a:t>      </a:t>
            </a:r>
            <a:r>
              <a:rPr lang="zh-CN" altLang="en-US" sz="2000" dirty="0" smtClean="0"/>
              <a:t>请尝试修复文件后重试。</a:t>
            </a:r>
            <a:endParaRPr lang="en-US" altLang="zh-CN" sz="2000" dirty="0" smtClean="0"/>
          </a:p>
          <a:p>
            <a:r>
              <a:rPr lang="en-US" altLang="zh-CN" sz="2000" dirty="0" smtClean="0"/>
              <a:t>2</a:t>
            </a:r>
            <a:r>
              <a:rPr lang="zh-CN" altLang="en-US" sz="2000" dirty="0" smtClean="0"/>
              <a:t>、用户系统无法进入（代码</a:t>
            </a:r>
            <a:r>
              <a:rPr lang="en-US" altLang="zh-CN" sz="2000" dirty="0" smtClean="0"/>
              <a:t>102</a:t>
            </a:r>
            <a:r>
              <a:rPr lang="zh-CN" altLang="en-US" sz="2000" dirty="0" smtClean="0"/>
              <a:t>）：本地歌单文件没有歌曲信息</a:t>
            </a:r>
            <a:endParaRPr lang="en-US" altLang="zh-CN" sz="2000" dirty="0" smtClean="0"/>
          </a:p>
          <a:p>
            <a:r>
              <a:rPr lang="en-US" altLang="zh-CN" sz="2000" dirty="0" smtClean="0"/>
              <a:t> </a:t>
            </a:r>
            <a:r>
              <a:rPr lang="en-US" altLang="zh-CN" sz="2000" dirty="0" smtClean="0"/>
              <a:t>     </a:t>
            </a:r>
            <a:r>
              <a:rPr lang="zh-CN" altLang="en-US" sz="2000" dirty="0" smtClean="0"/>
              <a:t>可能后台管理员正在维护歌单，也有可能文件损坏。</a:t>
            </a:r>
            <a:endParaRPr lang="en-US" altLang="zh-CN" sz="2000" dirty="0" smtClean="0"/>
          </a:p>
          <a:p>
            <a:r>
              <a:rPr lang="en-US" altLang="zh-CN" sz="2000" dirty="0" smtClean="0"/>
              <a:t>3</a:t>
            </a:r>
            <a:r>
              <a:rPr lang="zh-CN" altLang="en-US" sz="2000" dirty="0" smtClean="0"/>
              <a:t>、管理员无法登陆（代码</a:t>
            </a:r>
            <a:r>
              <a:rPr lang="en-US" altLang="zh-CN" sz="2000" dirty="0" smtClean="0"/>
              <a:t>201</a:t>
            </a:r>
            <a:r>
              <a:rPr lang="zh-CN" altLang="en-US" sz="2000" dirty="0" smtClean="0"/>
              <a:t>、</a:t>
            </a:r>
            <a:r>
              <a:rPr lang="en-US" altLang="zh-CN" sz="2000" dirty="0" smtClean="0"/>
              <a:t>202</a:t>
            </a:r>
            <a:r>
              <a:rPr lang="zh-CN" altLang="en-US" sz="2000" dirty="0" smtClean="0"/>
              <a:t>）：用户名或密码输入错误</a:t>
            </a:r>
            <a:endParaRPr lang="en-US" altLang="zh-CN" sz="2000" dirty="0" smtClean="0"/>
          </a:p>
          <a:p>
            <a:r>
              <a:rPr lang="en-US" altLang="zh-CN" sz="2000" dirty="0" smtClean="0"/>
              <a:t> </a:t>
            </a:r>
            <a:r>
              <a:rPr lang="en-US" altLang="zh-CN" sz="2000" dirty="0" smtClean="0"/>
              <a:t>     </a:t>
            </a:r>
            <a:r>
              <a:rPr lang="zh-CN" altLang="en-US" sz="2000" dirty="0" smtClean="0"/>
              <a:t>请检查用户名、密码输入，或本地账号文件损坏。</a:t>
            </a:r>
            <a:endParaRPr lang="en-US" altLang="zh-CN" sz="2000" dirty="0" smtClean="0"/>
          </a:p>
          <a:p>
            <a:r>
              <a:rPr lang="en-US" altLang="zh-CN" sz="2000" dirty="0" smtClean="0"/>
              <a:t>4</a:t>
            </a:r>
            <a:r>
              <a:rPr lang="zh-CN" altLang="en-US" sz="2000" dirty="0" smtClean="0"/>
              <a:t>、</a:t>
            </a:r>
            <a:r>
              <a:rPr lang="zh-CN" altLang="en-US" sz="2000" dirty="0" smtClean="0"/>
              <a:t>管理员无法登陆（</a:t>
            </a:r>
            <a:r>
              <a:rPr lang="zh-CN" altLang="en-US" sz="2000" dirty="0" smtClean="0"/>
              <a:t>代码</a:t>
            </a:r>
            <a:r>
              <a:rPr lang="en-US" altLang="zh-CN" sz="2000" dirty="0" smtClean="0"/>
              <a:t>203</a:t>
            </a:r>
            <a:r>
              <a:rPr lang="zh-CN" altLang="en-US" sz="2000" dirty="0" smtClean="0"/>
              <a:t>）：账号被冻结</a:t>
            </a:r>
            <a:endParaRPr lang="en-US" altLang="zh-CN" sz="2000" dirty="0" smtClean="0"/>
          </a:p>
          <a:p>
            <a:r>
              <a:rPr lang="en-US" altLang="zh-CN" sz="2000" dirty="0" smtClean="0"/>
              <a:t> </a:t>
            </a:r>
            <a:r>
              <a:rPr lang="en-US" altLang="zh-CN" sz="2000" dirty="0" smtClean="0"/>
              <a:t>     </a:t>
            </a:r>
            <a:r>
              <a:rPr lang="zh-CN" altLang="en-US" sz="2000" dirty="0" smtClean="0"/>
              <a:t>请联系管理员解冻账号。</a:t>
            </a:r>
            <a:endParaRPr lang="en-US" altLang="zh-CN" sz="2000" dirty="0" smtClean="0"/>
          </a:p>
          <a:p>
            <a:r>
              <a:rPr lang="en-US" altLang="zh-CN" sz="2000" dirty="0" smtClean="0"/>
              <a:t>5</a:t>
            </a:r>
            <a:r>
              <a:rPr lang="zh-CN" altLang="en-US" sz="2000" dirty="0" smtClean="0"/>
              <a:t>、</a:t>
            </a:r>
            <a:r>
              <a:rPr lang="zh-CN" altLang="en-US" sz="1800" dirty="0" smtClean="0"/>
              <a:t>管理端歌单无法显示（代码</a:t>
            </a:r>
            <a:r>
              <a:rPr lang="en-US" altLang="zh-CN" sz="1800" dirty="0" smtClean="0"/>
              <a:t>301</a:t>
            </a:r>
            <a:r>
              <a:rPr lang="zh-CN" altLang="en-US" sz="1800" dirty="0" smtClean="0"/>
              <a:t>、</a:t>
            </a:r>
            <a:r>
              <a:rPr lang="en-US" altLang="zh-CN" sz="1800" dirty="0" smtClean="0"/>
              <a:t>302</a:t>
            </a:r>
            <a:r>
              <a:rPr lang="zh-CN" altLang="en-US" sz="1800" dirty="0" smtClean="0"/>
              <a:t>）：</a:t>
            </a:r>
            <a:r>
              <a:rPr lang="zh-CN" altLang="en-US" sz="1800" dirty="0" smtClean="0"/>
              <a:t>本地歌单文件没有歌曲</a:t>
            </a:r>
            <a:r>
              <a:rPr lang="zh-CN" altLang="en-US" sz="1800" dirty="0" smtClean="0"/>
              <a:t>信息</a:t>
            </a:r>
            <a:endParaRPr lang="en-US" altLang="zh-CN" sz="1600" dirty="0" smtClean="0"/>
          </a:p>
          <a:p>
            <a:r>
              <a:rPr lang="en-US" altLang="zh-CN" sz="1600" dirty="0" smtClean="0"/>
              <a:t>        </a:t>
            </a:r>
            <a:r>
              <a:rPr lang="zh-CN" altLang="en-US" sz="1600" dirty="0" smtClean="0"/>
              <a:t>可能曲库为空，或本地文件损坏。</a:t>
            </a:r>
            <a:endParaRPr lang="en-US" altLang="zh-CN" sz="1600" dirty="0" smtClean="0"/>
          </a:p>
          <a:p>
            <a:r>
              <a:rPr lang="en-US" altLang="zh-CN" sz="2000" dirty="0" smtClean="0"/>
              <a:t>6</a:t>
            </a:r>
            <a:r>
              <a:rPr lang="zh-CN" altLang="en-US" sz="2000" dirty="0" smtClean="0"/>
              <a:t>、</a:t>
            </a:r>
            <a:r>
              <a:rPr lang="zh-CN" altLang="en-US" sz="1800" dirty="0" smtClean="0"/>
              <a:t>管理端歌单无法显示（</a:t>
            </a:r>
            <a:r>
              <a:rPr lang="zh-CN" altLang="en-US" sz="1800" dirty="0" smtClean="0"/>
              <a:t>代码</a:t>
            </a:r>
            <a:r>
              <a:rPr lang="en-US" altLang="zh-CN" sz="1800" dirty="0" smtClean="0"/>
              <a:t>303</a:t>
            </a:r>
            <a:r>
              <a:rPr lang="zh-CN" altLang="en-US" sz="1800" dirty="0" smtClean="0"/>
              <a:t>）</a:t>
            </a:r>
            <a:r>
              <a:rPr lang="zh-CN" altLang="en-US" sz="1800" dirty="0" smtClean="0"/>
              <a:t>：本地歌单文件没有歌曲</a:t>
            </a:r>
            <a:r>
              <a:rPr lang="zh-CN" altLang="en-US" sz="1800" dirty="0" smtClean="0"/>
              <a:t>信息</a:t>
            </a:r>
            <a:endParaRPr lang="en-US" altLang="zh-CN" sz="1800" dirty="0" smtClean="0"/>
          </a:p>
          <a:p>
            <a:r>
              <a:rPr lang="en-US" altLang="zh-CN" sz="1800" dirty="0" smtClean="0"/>
              <a:t> </a:t>
            </a:r>
            <a:r>
              <a:rPr lang="en-US" altLang="zh-CN" sz="1800" dirty="0" smtClean="0"/>
              <a:t>      </a:t>
            </a:r>
            <a:r>
              <a:rPr lang="zh-CN" altLang="en-US" sz="1800" dirty="0" smtClean="0"/>
              <a:t>可能是人为操作导致曲库被清空，也可能是本地文件损坏。</a:t>
            </a:r>
            <a:endParaRPr lang="en-US" altLang="zh-CN" sz="1800" dirty="0" smtClean="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5" name="标题 4"/>
          <p:cNvSpPr>
            <a:spLocks noGrp="1"/>
          </p:cNvSpPr>
          <p:nvPr>
            <p:ph type="title"/>
          </p:nvPr>
        </p:nvSpPr>
        <p:spPr/>
        <p:txBody>
          <a:bodyPr/>
          <a:lstStyle/>
          <a:p>
            <a:r>
              <a:rPr lang="zh-CN" altLang="en-US" dirty="0" smtClean="0"/>
              <a:t>可能出现的错误与解决方法</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996952"/>
            <a:ext cx="8229600" cy="3010339"/>
          </a:xfrm>
        </p:spPr>
        <p:txBody>
          <a:bodyPr/>
          <a:lstStyle/>
          <a:p>
            <a:r>
              <a:rPr lang="zh-CN" altLang="en-US" dirty="0" smtClean="0"/>
              <a:t>本项目是程序设计基础实验课的作业，由于第一次使用模块化程序设计编写大型程序，在操作过程中难免会出现</a:t>
            </a:r>
            <a:r>
              <a:rPr lang="en-US" altLang="zh-CN" dirty="0" smtClean="0"/>
              <a:t>BUG</a:t>
            </a:r>
            <a:r>
              <a:rPr lang="zh-CN" altLang="en-US" dirty="0" smtClean="0"/>
              <a:t>，敬请谅解。</a:t>
            </a:r>
            <a:endParaRPr lang="en-US" altLang="zh-CN" dirty="0" smtClean="0"/>
          </a:p>
          <a:p>
            <a:r>
              <a:rPr lang="zh-CN" altLang="en-US" dirty="0" smtClean="0"/>
              <a:t>如果您在使用过程中出现</a:t>
            </a:r>
            <a:r>
              <a:rPr lang="en-US" altLang="zh-CN" dirty="0" smtClean="0"/>
              <a:t>BUG</a:t>
            </a:r>
            <a:r>
              <a:rPr lang="zh-CN" altLang="en-US" dirty="0" smtClean="0"/>
              <a:t>，可以对项目开发者联系。</a:t>
            </a:r>
            <a:endParaRPr lang="en-US" altLang="zh-CN" dirty="0" smtClean="0"/>
          </a:p>
          <a:p>
            <a:r>
              <a:rPr lang="zh-CN" altLang="en-US" dirty="0" smtClean="0"/>
              <a:t>再次感谢您对于</a:t>
            </a:r>
            <a:r>
              <a:rPr lang="en-US" altLang="zh-CN" dirty="0" smtClean="0"/>
              <a:t>KTV</a:t>
            </a:r>
            <a:r>
              <a:rPr lang="zh-CN" altLang="en-US" dirty="0" smtClean="0"/>
              <a:t>点歌系统的支持！</a:t>
            </a:r>
            <a:endParaRPr lang="zh-CN" altLang="en-US"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5" name="标题 4"/>
          <p:cNvSpPr>
            <a:spLocks noGrp="1"/>
          </p:cNvSpPr>
          <p:nvPr>
            <p:ph type="title"/>
          </p:nvPr>
        </p:nvSpPr>
        <p:spPr>
          <a:xfrm>
            <a:off x="539552" y="1700808"/>
            <a:ext cx="8229600" cy="1143000"/>
          </a:xfrm>
        </p:spPr>
        <p:txBody>
          <a:bodyPr/>
          <a:lstStyle/>
          <a:p>
            <a:r>
              <a:rPr lang="zh-CN" altLang="en-US" dirty="0" smtClean="0"/>
              <a:t>后记 </a:t>
            </a:r>
            <a:r>
              <a:rPr lang="en-US" altLang="zh-CN" dirty="0" smtClean="0"/>
              <a:t>POSTSCRIPT</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谢谢！</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系统的进入与退出</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8" name="动作按钮: 自定义 7">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330824" cy="4525963"/>
          </a:xfrm>
        </p:spPr>
        <p:txBody>
          <a:bodyPr>
            <a:normAutofit/>
          </a:bodyPr>
          <a:lstStyle/>
          <a:p>
            <a:r>
              <a:rPr lang="zh-CN" altLang="en-US" sz="2000" dirty="0" smtClean="0"/>
              <a:t>进入系统时，系统主界面如右图所示。在界面中央的为选项序号，即在本界面下可以进行的所有操作的序号。若要执行某一操作，请在方括号内输入该操作所对应的选项序号，并按下</a:t>
            </a:r>
            <a:r>
              <a:rPr lang="en-US" altLang="zh-CN" sz="2000" dirty="0" smtClean="0"/>
              <a:t>【</a:t>
            </a:r>
            <a:r>
              <a:rPr lang="zh-CN" altLang="en-US" sz="2000" dirty="0" smtClean="0"/>
              <a:t>回车</a:t>
            </a:r>
            <a:r>
              <a:rPr lang="en-US" altLang="zh-CN" sz="2000" dirty="0" smtClean="0"/>
              <a:t>】</a:t>
            </a:r>
            <a:r>
              <a:rPr lang="zh-CN" altLang="en-US" sz="2000" dirty="0" smtClean="0"/>
              <a:t>键，即可执行。</a:t>
            </a:r>
            <a:endParaRPr lang="en-US" altLang="zh-CN" sz="2000" dirty="0" smtClean="0"/>
          </a:p>
          <a:p>
            <a:r>
              <a:rPr lang="zh-CN" altLang="en-US" sz="2000" i="1" dirty="0" smtClean="0"/>
              <a:t>在本系统的其他界面，您也会遇到相似的选项界面，届时均可以按照以上操作执行。</a:t>
            </a:r>
            <a:endParaRPr lang="zh-CN" altLang="en-US" sz="2000" i="1"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5" name="标题 4"/>
          <p:cNvSpPr>
            <a:spLocks noGrp="1"/>
          </p:cNvSpPr>
          <p:nvPr>
            <p:ph type="title"/>
          </p:nvPr>
        </p:nvSpPr>
        <p:spPr/>
        <p:txBody>
          <a:bodyPr/>
          <a:lstStyle/>
          <a:p>
            <a:r>
              <a:rPr lang="zh-CN" altLang="en-US" dirty="0" smtClean="0"/>
              <a:t>主界面</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4788024" y="2060848"/>
            <a:ext cx="4139952" cy="2588416"/>
          </a:xfrm>
          <a:prstGeom prst="rect">
            <a:avLst/>
          </a:prstGeom>
          <a:noFill/>
          <a:ln w="9525">
            <a:noFill/>
            <a:miter lim="800000"/>
            <a:headEnd/>
            <a:tailEnd/>
          </a:ln>
        </p:spPr>
      </p:pic>
      <p:sp>
        <p:nvSpPr>
          <p:cNvPr id="7" name="动作按钮: 自定义 6">
            <a:hlinkClick r:id="rId3"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5" name="标题 4"/>
          <p:cNvSpPr>
            <a:spLocks noGrp="1"/>
          </p:cNvSpPr>
          <p:nvPr>
            <p:ph type="title"/>
          </p:nvPr>
        </p:nvSpPr>
        <p:spPr/>
        <p:txBody>
          <a:bodyPr/>
          <a:lstStyle/>
          <a:p>
            <a:r>
              <a:rPr lang="zh-CN" altLang="en-US" dirty="0" smtClean="0"/>
              <a:t>退出系统</a:t>
            </a:r>
            <a:endParaRPr lang="zh-CN" altLang="en-US" dirty="0"/>
          </a:p>
        </p:txBody>
      </p:sp>
      <p:sp>
        <p:nvSpPr>
          <p:cNvPr id="9" name="内容占位符 1"/>
          <p:cNvSpPr txBox="1">
            <a:spLocks/>
          </p:cNvSpPr>
          <p:nvPr/>
        </p:nvSpPr>
        <p:spPr>
          <a:xfrm>
            <a:off x="457200" y="1481328"/>
            <a:ext cx="4330824"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zh-CN" altLang="en-US" sz="2000" dirty="0" smtClean="0"/>
              <a:t>若要退出系统，请在主界面窗口输入选项序号“</a:t>
            </a:r>
            <a:r>
              <a:rPr lang="en-US" altLang="zh-CN" sz="2000" dirty="0" smtClean="0"/>
              <a:t>0</a:t>
            </a:r>
            <a:r>
              <a:rPr lang="zh-CN" altLang="en-US" sz="2000" dirty="0" smtClean="0"/>
              <a:t>”，系统会自动切换到确认退出窗口。</a:t>
            </a:r>
            <a:endParaRPr lang="en-US" altLang="zh-CN" sz="20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000" b="0" u="none" strike="noStrike" kern="1200" cap="none" spc="0" normalizeH="0" baseline="0" noProof="0" dirty="0" smtClean="0">
                <a:ln>
                  <a:noFill/>
                </a:ln>
                <a:solidFill>
                  <a:schemeClr val="tx1"/>
                </a:solidFill>
                <a:effectLst/>
                <a:uLnTx/>
                <a:uFillTx/>
                <a:latin typeface="+mn-lt"/>
                <a:ea typeface="+mn-ea"/>
                <a:cs typeface="+mn-cs"/>
              </a:rPr>
              <a:t>在确认退出窗口，输入选项序号“</a:t>
            </a:r>
            <a:r>
              <a:rPr kumimoji="0" lang="en-US" altLang="zh-CN" sz="2000" b="0" u="none" strike="noStrike" kern="1200" cap="none" spc="0" normalizeH="0" baseline="0" noProof="0" dirty="0" smtClean="0">
                <a:ln>
                  <a:noFill/>
                </a:ln>
                <a:solidFill>
                  <a:schemeClr val="tx1"/>
                </a:solidFill>
                <a:effectLst/>
                <a:uLnTx/>
                <a:uFillTx/>
                <a:latin typeface="+mn-lt"/>
                <a:ea typeface="+mn-ea"/>
                <a:cs typeface="+mn-cs"/>
              </a:rPr>
              <a:t>Y</a:t>
            </a:r>
            <a:r>
              <a:rPr kumimoji="0" lang="zh-CN" altLang="en-US" sz="2000" b="0" u="none" strike="noStrike" kern="1200" cap="none" spc="0" normalizeH="0" baseline="0" noProof="0" dirty="0" smtClean="0">
                <a:ln>
                  <a:noFill/>
                </a:ln>
                <a:solidFill>
                  <a:schemeClr val="tx1"/>
                </a:solidFill>
                <a:effectLst/>
                <a:uLnTx/>
                <a:uFillTx/>
                <a:latin typeface="+mn-lt"/>
                <a:ea typeface="+mn-ea"/>
                <a:cs typeface="+mn-cs"/>
              </a:rPr>
              <a:t>”</a:t>
            </a:r>
            <a:r>
              <a:rPr lang="zh-CN" altLang="en-US" sz="2000" dirty="0" smtClean="0"/>
              <a:t>，看到退出成功的提示后，即可成功退出系统。</a:t>
            </a:r>
            <a:endParaRPr lang="en-US" altLang="zh-CN" sz="20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000" b="0" u="none" strike="noStrike" kern="1200" cap="none" spc="0" normalizeH="0" baseline="0" noProof="0" dirty="0" smtClean="0">
                <a:ln>
                  <a:noFill/>
                </a:ln>
                <a:solidFill>
                  <a:schemeClr val="tx1"/>
                </a:solidFill>
                <a:effectLst/>
                <a:uLnTx/>
                <a:uFillTx/>
                <a:latin typeface="+mn-lt"/>
                <a:ea typeface="+mn-ea"/>
                <a:cs typeface="+mn-cs"/>
              </a:rPr>
              <a:t>若您误操作进入确认退出窗口界面，您可以按下输入选项序号“</a:t>
            </a:r>
            <a:r>
              <a:rPr kumimoji="0" lang="en-US" altLang="zh-CN" sz="2000" b="0" u="none" strike="noStrike" kern="1200" cap="none" spc="0" normalizeH="0" baseline="0" noProof="0" dirty="0" smtClean="0">
                <a:ln>
                  <a:noFill/>
                </a:ln>
                <a:solidFill>
                  <a:schemeClr val="tx1"/>
                </a:solidFill>
                <a:effectLst/>
                <a:uLnTx/>
                <a:uFillTx/>
                <a:latin typeface="+mn-lt"/>
                <a:ea typeface="+mn-ea"/>
                <a:cs typeface="+mn-cs"/>
              </a:rPr>
              <a:t>N</a:t>
            </a:r>
            <a:r>
              <a:rPr kumimoji="0" lang="zh-CN" altLang="en-US" sz="2000" b="0" u="none" strike="noStrike" kern="1200" cap="none" spc="0" normalizeH="0" baseline="0" noProof="0" dirty="0" smtClean="0">
                <a:ln>
                  <a:noFill/>
                </a:ln>
                <a:solidFill>
                  <a:schemeClr val="tx1"/>
                </a:solidFill>
                <a:effectLst/>
                <a:uLnTx/>
                <a:uFillTx/>
                <a:latin typeface="+mn-lt"/>
                <a:ea typeface="+mn-ea"/>
                <a:cs typeface="+mn-cs"/>
              </a:rPr>
              <a:t>”，此时系统会切回主界面。</a:t>
            </a:r>
            <a:endParaRPr kumimoji="0" lang="zh-CN" altLang="en-US" sz="2000" b="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220072" y="188640"/>
            <a:ext cx="3024336" cy="191421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220072" y="2348880"/>
            <a:ext cx="3096344" cy="2014489"/>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148064" y="4509120"/>
            <a:ext cx="3450704" cy="1882202"/>
          </a:xfrm>
          <a:prstGeom prst="rect">
            <a:avLst/>
          </a:prstGeom>
          <a:noFill/>
          <a:ln w="9525">
            <a:noFill/>
            <a:miter lim="800000"/>
            <a:headEnd/>
            <a:tailEnd/>
          </a:ln>
        </p:spPr>
      </p:pic>
      <p:sp>
        <p:nvSpPr>
          <p:cNvPr id="13" name="动作按钮: 自定义 12">
            <a:hlinkClick r:id="rId5"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用户系统</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8" name="动作按钮: 自定义 7">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80928"/>
            <a:ext cx="8229600" cy="3226363"/>
          </a:xfrm>
        </p:spPr>
        <p:txBody>
          <a:bodyPr>
            <a:normAutofit/>
          </a:bodyPr>
          <a:lstStyle/>
          <a:p>
            <a:r>
              <a:rPr lang="en-US" altLang="zh-CN" sz="2000" dirty="0" smtClean="0"/>
              <a:t>KTV</a:t>
            </a:r>
            <a:r>
              <a:rPr lang="zh-CN" altLang="en-US" sz="2000" dirty="0" smtClean="0"/>
              <a:t>点歌用户系统是专门为用户点歌创建的。用户可以从曲库中浏览或搜索自己想唱的歌曲，实现点歌、切歌、置顶、歌曲评分等一系列操作，充分满足用户的</a:t>
            </a:r>
            <a:r>
              <a:rPr lang="en-US" altLang="zh-CN" sz="2000" dirty="0" smtClean="0"/>
              <a:t>K</a:t>
            </a:r>
            <a:r>
              <a:rPr lang="zh-CN" altLang="en-US" sz="2000" dirty="0" smtClean="0"/>
              <a:t>歌需求。用户系统界面友好、操作简便，同时充分体现了用户与管理员之间的交互与关联。</a:t>
            </a:r>
            <a:endParaRPr lang="en-US" altLang="zh-CN" sz="2000" dirty="0" smtClean="0"/>
          </a:p>
          <a:p>
            <a:r>
              <a:rPr lang="zh-CN" altLang="en-US" sz="2000" dirty="0" smtClean="0"/>
              <a:t>本部</a:t>
            </a:r>
            <a:r>
              <a:rPr lang="zh-CN" altLang="en-US" sz="2000" dirty="0" smtClean="0"/>
              <a:t>分主要介绍用户系统的各个操作。</a:t>
            </a:r>
            <a:endParaRPr lang="zh-CN" altLang="en-US" sz="2000" dirty="0"/>
          </a:p>
        </p:txBody>
      </p:sp>
      <p:sp>
        <p:nvSpPr>
          <p:cNvPr id="3" name="日期占位符 2"/>
          <p:cNvSpPr>
            <a:spLocks noGrp="1"/>
          </p:cNvSpPr>
          <p:nvPr>
            <p:ph type="dt" sz="half" idx="10"/>
          </p:nvPr>
        </p:nvSpPr>
        <p:spPr/>
        <p:txBody>
          <a:bodyPr/>
          <a:lstStyle/>
          <a:p>
            <a:fld id="{80D59AD7-C91B-4A0D-BD78-0EC897DB8F1E}" type="datetime1">
              <a:rPr lang="zh-CN" altLang="en-US" smtClean="0"/>
              <a:pPr/>
              <a:t>2019/4/8</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5" name="标题 4"/>
          <p:cNvSpPr>
            <a:spLocks noGrp="1"/>
          </p:cNvSpPr>
          <p:nvPr>
            <p:ph type="title"/>
          </p:nvPr>
        </p:nvSpPr>
        <p:spPr>
          <a:xfrm>
            <a:off x="467544" y="1556792"/>
            <a:ext cx="8229600" cy="1143000"/>
          </a:xfrm>
        </p:spPr>
        <p:txBody>
          <a:bodyPr/>
          <a:lstStyle/>
          <a:p>
            <a:r>
              <a:rPr lang="zh-CN" altLang="en-US" dirty="0" smtClean="0"/>
              <a:t>用户系统简介</a:t>
            </a:r>
            <a:endParaRPr lang="zh-CN" altLang="en-US" dirty="0"/>
          </a:p>
        </p:txBody>
      </p:sp>
      <p:sp>
        <p:nvSpPr>
          <p:cNvPr id="6" name="动作按钮: 自定义 5">
            <a:hlinkClick r:id="rId2" action="ppaction://hlinksldjump" highlightClick="1"/>
          </p:cNvPr>
          <p:cNvSpPr/>
          <p:nvPr/>
        </p:nvSpPr>
        <p:spPr>
          <a:xfrm>
            <a:off x="179512" y="6237312"/>
            <a:ext cx="1115616" cy="432048"/>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程设实验">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程设实验</Template>
  <TotalTime>277</TotalTime>
  <Words>3851</Words>
  <Application>Microsoft Office PowerPoint</Application>
  <PresentationFormat>全屏显示(4:3)</PresentationFormat>
  <Paragraphs>355</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程设实验</vt:lpstr>
      <vt:lpstr>KTV点歌系统 V1.1用户手册</vt:lpstr>
      <vt:lpstr>目录 CONTENT</vt:lpstr>
      <vt:lpstr>V1.1更新公告</vt:lpstr>
      <vt:lpstr>前言 PREFACE</vt:lpstr>
      <vt:lpstr>系统的进入与退出</vt:lpstr>
      <vt:lpstr>主界面</vt:lpstr>
      <vt:lpstr>退出系统</vt:lpstr>
      <vt:lpstr>用户系统</vt:lpstr>
      <vt:lpstr>用户系统简介</vt:lpstr>
      <vt:lpstr>进入用户主界面</vt:lpstr>
      <vt:lpstr>退出用户系统</vt:lpstr>
      <vt:lpstr>查看所有歌曲</vt:lpstr>
      <vt:lpstr>查看所有歌曲</vt:lpstr>
      <vt:lpstr>查看所有歌曲</vt:lpstr>
      <vt:lpstr>搜索歌曲点歌</vt:lpstr>
      <vt:lpstr>搜索歌曲点歌</vt:lpstr>
      <vt:lpstr>搜索歌曲点歌</vt:lpstr>
      <vt:lpstr>搜索歌曲点歌</vt:lpstr>
      <vt:lpstr>查看已点歌曲</vt:lpstr>
      <vt:lpstr>查看已点歌曲</vt:lpstr>
      <vt:lpstr>查看已点歌曲</vt:lpstr>
      <vt:lpstr>切歌与快速切歌</vt:lpstr>
      <vt:lpstr>歌曲评分</vt:lpstr>
      <vt:lpstr>用户反馈</vt:lpstr>
      <vt:lpstr>后台管理系统</vt:lpstr>
      <vt:lpstr>后台管理系统简介</vt:lpstr>
      <vt:lpstr>管理员账号系统</vt:lpstr>
      <vt:lpstr>管理员账号系统</vt:lpstr>
      <vt:lpstr>管理员账号系统</vt:lpstr>
      <vt:lpstr>注销与退出后台管理系统</vt:lpstr>
      <vt:lpstr>歌单管理系统</vt:lpstr>
      <vt:lpstr>歌单管理系统</vt:lpstr>
      <vt:lpstr>歌单管理系统</vt:lpstr>
      <vt:lpstr>歌单管理系统</vt:lpstr>
      <vt:lpstr>歌单管理系统</vt:lpstr>
      <vt:lpstr>添加歌曲</vt:lpstr>
      <vt:lpstr>添加歌曲</vt:lpstr>
      <vt:lpstr>添加歌曲</vt:lpstr>
      <vt:lpstr>添加歌曲</vt:lpstr>
      <vt:lpstr>添加歌曲</vt:lpstr>
      <vt:lpstr>可能出现的错误与解决方法</vt:lpstr>
      <vt:lpstr>后记 POSTSCRIPT</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KTV点歌系统 V1.1用户手册</dc:title>
  <dc:creator>Eric Justinger</dc:creator>
  <cp:lastModifiedBy>葛睿芃</cp:lastModifiedBy>
  <cp:revision>30</cp:revision>
  <dcterms:created xsi:type="dcterms:W3CDTF">2019-04-07T13:39:06Z</dcterms:created>
  <dcterms:modified xsi:type="dcterms:W3CDTF">2019-04-08T14:43:58Z</dcterms:modified>
</cp:coreProperties>
</file>