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74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4E0DF-5DA4-4E07-B98C-7EC46804A476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CCE54-A740-4826-B7BE-6DFF7BADC2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EDAA2F-FAF5-4AF7-B893-D528F675667C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D9868-0E8F-4997-AA21-91A2A78B40F8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79966-B466-4F7A-8982-10AA44FA41E1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D18D2D-3813-42F3-A7AD-57A4C1E98A17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B1DEDD-1619-4EA4-BA85-CBF3C4AF6C32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F4F60-6B05-4F54-B722-40F93E4CC03B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8C4E2C-E2A4-482B-A9D7-FA7CE135642B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4BE2A2-EBA8-40B1-9D9A-0FAD7948D8A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43A6E2-269D-491B-A438-1AB035604DDB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032BE4-D47C-4AD2-A7A3-F8D772CCA06A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DA5538-FAAF-4E29-9F06-6C53455648CF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智能交互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设计思路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管理员信息包括：用户名、密码、表权限信息。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ADMIN{</a:t>
            </a:r>
          </a:p>
          <a:p>
            <a:r>
              <a:rPr lang="en-US" altLang="zh-CN" dirty="0" smtClean="0"/>
              <a:t>       string username;</a:t>
            </a:r>
          </a:p>
          <a:p>
            <a:r>
              <a:rPr lang="en-US" altLang="zh-CN" dirty="0" smtClean="0"/>
              <a:t>       string password;</a:t>
            </a:r>
          </a:p>
          <a:p>
            <a:r>
              <a:rPr lang="en-US" altLang="zh-CN" dirty="0" smtClean="0"/>
              <a:t>       vector &lt;AUTH&gt; </a:t>
            </a:r>
            <a:r>
              <a:rPr lang="en-US" altLang="zh-CN" dirty="0" err="1" smtClean="0"/>
              <a:t>authInfo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权限信息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AUTH{</a:t>
            </a:r>
          </a:p>
          <a:p>
            <a:r>
              <a:rPr lang="en-US" altLang="zh-CN" dirty="0" smtClean="0"/>
              <a:t>       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owner;</a:t>
            </a:r>
          </a:p>
          <a:p>
            <a:r>
              <a:rPr lang="en-US" altLang="zh-CN" dirty="0" smtClean="0"/>
              <a:t>       vector &lt;string&gt; DROP;</a:t>
            </a:r>
          </a:p>
          <a:p>
            <a:r>
              <a:rPr lang="en-US" altLang="zh-CN" dirty="0" smtClean="0"/>
              <a:t>       vector &lt;string&gt; INSERT;</a:t>
            </a:r>
          </a:p>
          <a:p>
            <a:r>
              <a:rPr lang="en-US" altLang="zh-CN" dirty="0" smtClean="0"/>
              <a:t>       vector &lt;string&gt; DELETE;</a:t>
            </a:r>
          </a:p>
          <a:p>
            <a:r>
              <a:rPr lang="en-US" altLang="zh-CN" dirty="0" smtClean="0"/>
              <a:t>       vector &lt;string&gt; SELECT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若为空，则无权限，存储权限授予者用户名。（考虑到重复授权的问题）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管理员信息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启动时创建</a:t>
            </a:r>
            <a:endParaRPr lang="en-US" altLang="zh-CN" dirty="0" smtClean="0"/>
          </a:p>
          <a:p>
            <a:r>
              <a:rPr lang="en-US" altLang="zh-CN" dirty="0" smtClean="0"/>
              <a:t>class ADMINLIST{</a:t>
            </a:r>
          </a:p>
          <a:p>
            <a:r>
              <a:rPr lang="en-US" altLang="zh-CN" dirty="0" smtClean="0"/>
              <a:t>    private: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adminNum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vector&lt;ADMIN&gt; users;</a:t>
            </a:r>
          </a:p>
          <a:p>
            <a:r>
              <a:rPr lang="en-US" altLang="zh-CN" dirty="0" smtClean="0"/>
              <a:t>    public: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权限修改等操作</a:t>
            </a:r>
            <a:endParaRPr lang="en-US" altLang="zh-CN" dirty="0" smtClean="0"/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管理员列表类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51520" y="980728"/>
            <a:ext cx="4104456" cy="5256584"/>
            <a:chOff x="251520" y="980728"/>
            <a:chExt cx="4104456" cy="5256584"/>
          </a:xfrm>
        </p:grpSpPr>
        <p:sp>
          <p:nvSpPr>
            <p:cNvPr id="8" name="矩形 7"/>
            <p:cNvSpPr/>
            <p:nvPr/>
          </p:nvSpPr>
          <p:spPr>
            <a:xfrm>
              <a:off x="251520" y="1484784"/>
              <a:ext cx="4104456" cy="475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9632" y="980728"/>
              <a:ext cx="2021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DATABASE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99992" y="980728"/>
            <a:ext cx="4104456" cy="5256584"/>
            <a:chOff x="4499992" y="980728"/>
            <a:chExt cx="4104456" cy="5256584"/>
          </a:xfrm>
        </p:grpSpPr>
        <p:sp>
          <p:nvSpPr>
            <p:cNvPr id="9" name="矩形 8"/>
            <p:cNvSpPr/>
            <p:nvPr/>
          </p:nvSpPr>
          <p:spPr>
            <a:xfrm>
              <a:off x="4499992" y="1484784"/>
              <a:ext cx="4104456" cy="47525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0112" y="980728"/>
              <a:ext cx="20970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ADMINLIST</a:t>
              </a:r>
              <a:endParaRPr lang="zh-CN" altLang="en-US" sz="28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7544" y="1700808"/>
            <a:ext cx="3600400" cy="1224136"/>
            <a:chOff x="467544" y="1700808"/>
            <a:chExt cx="3600400" cy="1224136"/>
          </a:xfrm>
        </p:grpSpPr>
        <p:sp>
          <p:nvSpPr>
            <p:cNvPr id="12" name="矩形 11"/>
            <p:cNvSpPr/>
            <p:nvPr/>
          </p:nvSpPr>
          <p:spPr>
            <a:xfrm>
              <a:off x="467544" y="1700808"/>
              <a:ext cx="3600400" cy="1152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3955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字段信息</a:t>
              </a:r>
              <a:endParaRPr lang="zh-CN" altLang="en-US" sz="14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15616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61967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123728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1680" y="170080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TABLE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27784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7544" y="2996952"/>
            <a:ext cx="3600400" cy="1224136"/>
            <a:chOff x="467544" y="1700808"/>
            <a:chExt cx="3600400" cy="1224136"/>
          </a:xfrm>
        </p:grpSpPr>
        <p:sp>
          <p:nvSpPr>
            <p:cNvPr id="42" name="矩形 41"/>
            <p:cNvSpPr/>
            <p:nvPr/>
          </p:nvSpPr>
          <p:spPr>
            <a:xfrm>
              <a:off x="467544" y="1700808"/>
              <a:ext cx="3600400" cy="1152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3955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字段信息</a:t>
              </a:r>
              <a:endParaRPr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115616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61967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123728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91680" y="170080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TABLE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627784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7544" y="4293096"/>
            <a:ext cx="3600400" cy="1224136"/>
            <a:chOff x="467544" y="1700808"/>
            <a:chExt cx="3600400" cy="1224136"/>
          </a:xfrm>
        </p:grpSpPr>
        <p:sp>
          <p:nvSpPr>
            <p:cNvPr id="50" name="矩形 49"/>
            <p:cNvSpPr/>
            <p:nvPr/>
          </p:nvSpPr>
          <p:spPr>
            <a:xfrm>
              <a:off x="467544" y="1700808"/>
              <a:ext cx="3600400" cy="11521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3955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字段信息</a:t>
              </a:r>
              <a:endParaRPr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115616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619672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123728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</a:t>
              </a:r>
              <a:endParaRPr lang="zh-CN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91680" y="170080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TABLE</a:t>
              </a:r>
              <a:endParaRPr lang="zh-CN" altLang="en-US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2627784" y="1772816"/>
              <a:ext cx="504056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…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644008" y="1700808"/>
            <a:ext cx="3744416" cy="1080120"/>
            <a:chOff x="4644008" y="1700808"/>
            <a:chExt cx="3744416" cy="1080120"/>
          </a:xfrm>
        </p:grpSpPr>
        <p:sp>
          <p:nvSpPr>
            <p:cNvPr id="57" name="矩形 56"/>
            <p:cNvSpPr/>
            <p:nvPr/>
          </p:nvSpPr>
          <p:spPr>
            <a:xfrm>
              <a:off x="4644008" y="1700808"/>
              <a:ext cx="37444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44008" y="213285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ADMIN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596336" y="1988840"/>
              <a:ext cx="648072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身份信息</a:t>
              </a:r>
              <a:endParaRPr lang="zh-CN" altLang="en-US" sz="1600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80112" y="1700808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80112" y="1988840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580112" y="2276872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</p:grpSp>
      <p:cxnSp>
        <p:nvCxnSpPr>
          <p:cNvPr id="64" name="直接箭头连接符 63"/>
          <p:cNvCxnSpPr>
            <a:stCxn id="60" idx="1"/>
            <a:endCxn id="12" idx="3"/>
          </p:cNvCxnSpPr>
          <p:nvPr/>
        </p:nvCxnSpPr>
        <p:spPr>
          <a:xfrm flipH="1">
            <a:off x="4067944" y="1844824"/>
            <a:ext cx="1512168" cy="4320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42" idx="3"/>
          </p:cNvCxnSpPr>
          <p:nvPr/>
        </p:nvCxnSpPr>
        <p:spPr>
          <a:xfrm flipH="1">
            <a:off x="4067944" y="2132856"/>
            <a:ext cx="1512168" cy="14401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644008" y="2996952"/>
            <a:ext cx="3744416" cy="1080120"/>
            <a:chOff x="4644008" y="1700808"/>
            <a:chExt cx="3744416" cy="1080120"/>
          </a:xfrm>
        </p:grpSpPr>
        <p:sp>
          <p:nvSpPr>
            <p:cNvPr id="72" name="矩形 71"/>
            <p:cNvSpPr/>
            <p:nvPr/>
          </p:nvSpPr>
          <p:spPr>
            <a:xfrm>
              <a:off x="4644008" y="1700808"/>
              <a:ext cx="37444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008" y="213285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ADMIN</a:t>
              </a:r>
              <a:endParaRPr lang="zh-CN" altLang="en-US" dirty="0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7596336" y="1988840"/>
              <a:ext cx="648072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身份信息</a:t>
              </a:r>
              <a:endParaRPr lang="zh-CN" altLang="en-US" sz="1600" dirty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580112" y="1700808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580112" y="1988840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580112" y="2276872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</p:grpSp>
      <p:cxnSp>
        <p:nvCxnSpPr>
          <p:cNvPr id="67" name="直接箭头连接符 66"/>
          <p:cNvCxnSpPr>
            <a:endCxn id="50" idx="3"/>
          </p:cNvCxnSpPr>
          <p:nvPr/>
        </p:nvCxnSpPr>
        <p:spPr>
          <a:xfrm flipH="1">
            <a:off x="4067944" y="2492896"/>
            <a:ext cx="1440160" cy="237626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79912" y="1556792"/>
            <a:ext cx="13388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与表名对应</a:t>
            </a:r>
            <a:endParaRPr lang="zh-CN" altLang="en-US" b="1" dirty="0"/>
          </a:p>
        </p:txBody>
      </p:sp>
      <p:grpSp>
        <p:nvGrpSpPr>
          <p:cNvPr id="78" name="组合 77"/>
          <p:cNvGrpSpPr/>
          <p:nvPr/>
        </p:nvGrpSpPr>
        <p:grpSpPr>
          <a:xfrm>
            <a:off x="4644008" y="4293096"/>
            <a:ext cx="3744416" cy="1080120"/>
            <a:chOff x="4644008" y="1700808"/>
            <a:chExt cx="3744416" cy="1080120"/>
          </a:xfrm>
        </p:grpSpPr>
        <p:sp>
          <p:nvSpPr>
            <p:cNvPr id="79" name="矩形 78"/>
            <p:cNvSpPr/>
            <p:nvPr/>
          </p:nvSpPr>
          <p:spPr>
            <a:xfrm>
              <a:off x="4644008" y="1700808"/>
              <a:ext cx="3744416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44008" y="213285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ADMIN</a:t>
              </a:r>
              <a:endParaRPr lang="zh-CN" altLang="en-US" dirty="0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7596336" y="1988840"/>
              <a:ext cx="648072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身份信息</a:t>
              </a:r>
              <a:endParaRPr lang="zh-CN" altLang="en-US" sz="1600" dirty="0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580112" y="1700808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580112" y="1988840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2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580112" y="2276872"/>
              <a:ext cx="1872208" cy="28803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表</a:t>
              </a:r>
              <a:r>
                <a:rPr lang="en-US" altLang="zh-CN" sz="1600" dirty="0" smtClean="0"/>
                <a:t>3</a:t>
              </a:r>
              <a:r>
                <a:rPr lang="zh-CN" altLang="en-US" sz="1600" dirty="0" smtClean="0"/>
                <a:t>权限信息</a:t>
              </a:r>
              <a:endParaRPr lang="zh-CN" altLang="en-US" sz="1600" dirty="0"/>
            </a:p>
          </p:txBody>
        </p:sp>
      </p:grpSp>
      <p:sp>
        <p:nvSpPr>
          <p:cNvPr id="85" name="圆角矩形 84"/>
          <p:cNvSpPr/>
          <p:nvPr/>
        </p:nvSpPr>
        <p:spPr>
          <a:xfrm>
            <a:off x="3275856" y="2060848"/>
            <a:ext cx="64807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86" name="圆角矩形 85"/>
          <p:cNvSpPr/>
          <p:nvPr/>
        </p:nvSpPr>
        <p:spPr>
          <a:xfrm>
            <a:off x="3275856" y="3356992"/>
            <a:ext cx="64807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3275856" y="4581128"/>
            <a:ext cx="648072" cy="576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信息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三、模块划分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整个项目可以分为数据处理、语句解析两部分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43808" y="1988840"/>
            <a:ext cx="2592288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项目：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91880" y="2708920"/>
            <a:ext cx="129614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main.cpp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87624" y="357301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87624" y="465313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admin.h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148064" y="3573016"/>
            <a:ext cx="208823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inout.h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cpp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4139952" y="2420888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形状 13"/>
          <p:cNvCxnSpPr>
            <a:stCxn id="8" idx="1"/>
            <a:endCxn id="9" idx="0"/>
          </p:cNvCxnSpPr>
          <p:nvPr/>
        </p:nvCxnSpPr>
        <p:spPr>
          <a:xfrm rot="10800000" flipV="1">
            <a:off x="2231740" y="3032956"/>
            <a:ext cx="1260140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8" idx="3"/>
            <a:endCxn id="11" idx="0"/>
          </p:cNvCxnSpPr>
          <p:nvPr/>
        </p:nvCxnSpPr>
        <p:spPr>
          <a:xfrm>
            <a:off x="4788024" y="3032956"/>
            <a:ext cx="1404156" cy="5400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>
            <a:off x="2231740" y="4221088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1720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76056" y="26369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语句解析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0032" y="4581128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核心算法：列表的查询、增删改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的系列操作）</a:t>
            </a:r>
            <a:endParaRPr lang="en-US" altLang="zh-CN" dirty="0" smtClean="0"/>
          </a:p>
          <a:p>
            <a:r>
              <a:rPr lang="zh-CN" altLang="en-US" dirty="0" smtClean="0"/>
              <a:t>难点：数据之间的统一、</a:t>
            </a:r>
            <a:endParaRPr lang="en-US" altLang="zh-CN" dirty="0" smtClean="0"/>
          </a:p>
          <a:p>
            <a:r>
              <a:rPr lang="zh-CN" altLang="en-US" dirty="0" smtClean="0"/>
              <a:t>本地文件的实时更新、</a:t>
            </a:r>
            <a:endParaRPr lang="en-US" altLang="zh-CN" dirty="0" smtClean="0"/>
          </a:p>
          <a:p>
            <a:r>
              <a:rPr lang="zh-CN" altLang="en-US" b="1" dirty="0" smtClean="0"/>
              <a:t>各种非法操作判定。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DATA.h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数据、数据表、数据库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20066"/>
          <a:stretch>
            <a:fillRect/>
          </a:stretch>
        </p:blipFill>
        <p:spPr bwMode="auto">
          <a:xfrm>
            <a:off x="323528" y="1556792"/>
            <a:ext cx="833437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DATA.h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数据、数据表、数据库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2228850"/>
            <a:ext cx="6829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ADMIN.h</a:t>
            </a:r>
            <a:r>
              <a:rPr lang="en-US" altLang="zh-CN" dirty="0" smtClean="0"/>
              <a:t> </a:t>
            </a:r>
            <a:r>
              <a:rPr lang="zh-CN" altLang="en-US" dirty="0" smtClean="0"/>
              <a:t>权限信息、管理员、管理员列表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076325"/>
            <a:ext cx="51435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cmd_analyze</a:t>
            </a:r>
            <a:r>
              <a:rPr lang="en-US" altLang="zh-CN" dirty="0" smtClean="0"/>
              <a:t> (string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print_data</a:t>
            </a:r>
            <a:r>
              <a:rPr lang="en-US" altLang="zh-CN" dirty="0" smtClean="0"/>
              <a:t> (vector &lt;DATA&gt; target);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INOUT.h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语句解析、输出等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四、拓展功能（初步设想）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一、需求分析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、定义关键字“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”“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用于挑选出符合要求的数据，但因为数据类型都是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，于是乎就按照字典顺序排列。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、管理员的账号申请、审核；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在标题页输入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，跳到注册页，输入用户名密码。其他管理员在登录时可以收到注册请求，并处理。如果有任意一管理员通过请求，则注册成功。反之失败。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项目名称：智能交互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对象：数据库管理人员</a:t>
            </a:r>
            <a:endParaRPr lang="en-US" altLang="zh-CN" dirty="0" smtClean="0"/>
          </a:p>
          <a:p>
            <a:r>
              <a:rPr lang="zh-CN" altLang="en-US" dirty="0" smtClean="0"/>
              <a:t>核心功能：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通过解析输入语句，实现数据库的创建、删除、增删改；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实现多个管理人员对数据库的的权限维护。</a:t>
            </a:r>
            <a:endParaRPr lang="en-US" altLang="zh-CN" dirty="0" smtClean="0"/>
          </a:p>
          <a:p>
            <a:r>
              <a:rPr lang="zh-CN" altLang="en-US" dirty="0" smtClean="0"/>
              <a:t>项目特色：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命令行交互，操作简单；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完善地保存数据库的能力；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合理地系统组织与模块化设计。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B7D1-75DA-4BD4-87F0-3A3E511560A2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CN" altLang="en-US" dirty="0" smtClean="0"/>
              <a:t>对数据库的操作：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CREATE;</a:t>
            </a:r>
            <a:r>
              <a:rPr lang="zh-CN" altLang="en-US" dirty="0" smtClean="0"/>
              <a:t>（对数据库）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DROP;</a:t>
            </a:r>
            <a:r>
              <a:rPr lang="zh-CN" altLang="en-US" dirty="0" smtClean="0"/>
              <a:t>（对数据库）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INSERT;</a:t>
            </a:r>
          </a:p>
          <a:p>
            <a:pPr lvl="1"/>
            <a:r>
              <a:rPr lang="en-US" altLang="zh-CN" dirty="0" smtClean="0"/>
              <a:t>DELETE;</a:t>
            </a:r>
          </a:p>
          <a:p>
            <a:pPr lvl="1"/>
            <a:r>
              <a:rPr lang="en-US" altLang="zh-CN" dirty="0" smtClean="0"/>
              <a:t>SELECT;</a:t>
            </a:r>
          </a:p>
          <a:p>
            <a:r>
              <a:rPr lang="zh-CN" altLang="en-US" dirty="0" smtClean="0"/>
              <a:t>关键字：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FROM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DISTINCT, WHERE, ‘=‘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对管理员权限的操作：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LIST;</a:t>
            </a:r>
            <a:r>
              <a:rPr lang="zh-CN" altLang="en-US" dirty="0" smtClean="0"/>
              <a:t>（本质上是对管理员权限的读取）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GRANT;</a:t>
            </a:r>
          </a:p>
          <a:p>
            <a:pPr lvl="1"/>
            <a:r>
              <a:rPr lang="en-US" altLang="zh-CN" dirty="0" smtClean="0"/>
              <a:t>REVOKE;</a:t>
            </a:r>
          </a:p>
          <a:p>
            <a:pPr lvl="1"/>
            <a:r>
              <a:rPr lang="zh-CN" altLang="en-US" dirty="0" smtClean="0"/>
              <a:t>管理员权限传递等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5FEB-09A2-4B69-A575-895A4C409781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二、数据结构分析</a:t>
            </a:r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本题涉及到的数据结构有哪些？</a:t>
            </a:r>
            <a:endParaRPr lang="en-US" altLang="zh-CN" dirty="0" smtClean="0"/>
          </a:p>
          <a:p>
            <a:r>
              <a:rPr lang="zh-CN" altLang="en-US" dirty="0" smtClean="0"/>
              <a:t>数据条目 </a:t>
            </a:r>
            <a:r>
              <a:rPr lang="en-US" altLang="zh-CN" dirty="0" smtClean="0"/>
              <a:t>DATA</a:t>
            </a:r>
          </a:p>
          <a:p>
            <a:r>
              <a:rPr lang="zh-CN" altLang="en-US" dirty="0" smtClean="0"/>
              <a:t>数据表 </a:t>
            </a:r>
            <a:r>
              <a:rPr lang="en-US" altLang="zh-CN" dirty="0" smtClean="0"/>
              <a:t>TABLE</a:t>
            </a:r>
          </a:p>
          <a:p>
            <a:r>
              <a:rPr lang="zh-CN" altLang="en-US" dirty="0" smtClean="0"/>
              <a:t>数据库 </a:t>
            </a:r>
            <a:r>
              <a:rPr lang="en-US" altLang="zh-CN" dirty="0" smtClean="0"/>
              <a:t>DATABASE </a:t>
            </a:r>
            <a:r>
              <a:rPr lang="zh-CN" altLang="en-US" dirty="0" smtClean="0"/>
              <a:t>（启动读取）</a:t>
            </a:r>
            <a:endParaRPr lang="en-US" altLang="zh-CN" dirty="0" smtClean="0"/>
          </a:p>
          <a:p>
            <a:r>
              <a:rPr lang="zh-CN" altLang="en-US" dirty="0" smtClean="0"/>
              <a:t>权限信息 </a:t>
            </a:r>
            <a:r>
              <a:rPr lang="en-US" altLang="zh-CN" dirty="0" smtClean="0"/>
              <a:t>AUTH</a:t>
            </a:r>
          </a:p>
          <a:p>
            <a:r>
              <a:rPr lang="zh-CN" altLang="en-US" dirty="0" smtClean="0"/>
              <a:t>管理员信息 </a:t>
            </a:r>
            <a:r>
              <a:rPr lang="en-US" altLang="zh-CN" dirty="0" smtClean="0"/>
              <a:t>ADMIN</a:t>
            </a:r>
          </a:p>
          <a:p>
            <a:r>
              <a:rPr lang="zh-CN" altLang="en-US" dirty="0" smtClean="0"/>
              <a:t>管理员列表 </a:t>
            </a:r>
            <a:r>
              <a:rPr lang="en-US" altLang="zh-CN" dirty="0" smtClean="0"/>
              <a:t>ADMINLIST </a:t>
            </a:r>
            <a:r>
              <a:rPr lang="zh-CN" altLang="en-US" dirty="0" smtClean="0"/>
              <a:t>（存储表权限信息，启动读取）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3E5B-D8CD-4678-90D9-B132296AC2F8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每个数据条目包括各字段的值，以及自动生成的编号，用结构体表示：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DATA{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id;</a:t>
            </a:r>
          </a:p>
          <a:p>
            <a:r>
              <a:rPr lang="en-US" altLang="zh-CN" dirty="0" smtClean="0"/>
              <a:t>      vector &lt;string&gt; values;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75A4-BE3E-4FED-AA6D-D97597F615F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数据条目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数据表类包括各数据条目的具体值、数据量，以及可以进行的对数据表的各种操作（包括创建）。</a:t>
            </a:r>
            <a:endParaRPr lang="en-US" altLang="zh-CN" dirty="0" smtClean="0"/>
          </a:p>
          <a:p>
            <a:r>
              <a:rPr lang="en-US" altLang="zh-CN" dirty="0" smtClean="0"/>
              <a:t>class TABLE{</a:t>
            </a:r>
          </a:p>
          <a:p>
            <a:r>
              <a:rPr lang="en-US" altLang="zh-CN" dirty="0" smtClean="0"/>
              <a:t>      private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  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vector &lt;DATA&gt; content;</a:t>
            </a:r>
          </a:p>
          <a:p>
            <a:r>
              <a:rPr lang="en-US" altLang="zh-CN" dirty="0" smtClean="0"/>
              <a:t>            FILE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pfile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string </a:t>
            </a:r>
            <a:r>
              <a:rPr lang="en-US" altLang="zh-CN" dirty="0" err="1" smtClean="0"/>
              <a:t>ownerName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……</a:t>
            </a:r>
          </a:p>
          <a:p>
            <a:r>
              <a:rPr lang="en-US" altLang="zh-CN" dirty="0" smtClean="0"/>
              <a:t>      public:</a:t>
            </a:r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创建（构造函数）、删除（针对数据库，可能不在本类中体现）、数据的增删改等操作。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还要一个存储所有数据表信息的文件。</a:t>
            </a:r>
            <a:endParaRPr lang="en-US" altLang="zh-CN" dirty="0" smtClean="0"/>
          </a:p>
          <a:p>
            <a:r>
              <a:rPr lang="en-US" altLang="zh-CN" dirty="0" smtClean="0"/>
              <a:t>vector &lt;TABLE&gt; </a:t>
            </a:r>
            <a:r>
              <a:rPr lang="en-US" altLang="zh-CN" dirty="0" err="1" smtClean="0"/>
              <a:t>tableList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2E29-9337-4723-B898-254848B28E86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数据表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存储所有数据表，启动时创建，对应一个本地文件</a:t>
            </a:r>
            <a:endParaRPr lang="en-US" altLang="zh-CN" dirty="0" smtClean="0"/>
          </a:p>
          <a:p>
            <a:r>
              <a:rPr lang="en-US" altLang="zh-CN" dirty="0" smtClean="0"/>
              <a:t>class DATABASE{</a:t>
            </a:r>
          </a:p>
          <a:p>
            <a:r>
              <a:rPr lang="en-US" altLang="zh-CN" dirty="0" smtClean="0"/>
              <a:t>   private:</a:t>
            </a:r>
          </a:p>
          <a:p>
            <a:r>
              <a:rPr lang="en-US" altLang="zh-CN" dirty="0" smtClean="0"/>
              <a:t>      vector &lt;TABLE&gt; </a:t>
            </a:r>
            <a:r>
              <a:rPr lang="en-US" altLang="zh-CN" dirty="0" err="1" smtClean="0"/>
              <a:t>tableList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tableNum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FILE</a:t>
            </a:r>
            <a:r>
              <a:rPr lang="zh-CN" altLang="en-US" dirty="0" smtClean="0"/>
              <a:t>* </a:t>
            </a:r>
            <a:r>
              <a:rPr lang="en-US" altLang="zh-CN" dirty="0" err="1" smtClean="0"/>
              <a:t>pfile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en-US" altLang="zh-CN" dirty="0" smtClean="0"/>
              <a:t>   public:</a:t>
            </a: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（创建、删除表的操作）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AA00-C5C3-4A16-9D2F-1AF154DFAA45}" type="datetime1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代码仅为初步设想，不代表最终结果。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数据库类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766</TotalTime>
  <Words>1023</Words>
  <Application>Microsoft Office PowerPoint</Application>
  <PresentationFormat>全屏显示(4:3)</PresentationFormat>
  <Paragraphs>217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程设实验</vt:lpstr>
      <vt:lpstr>智能交互MySQL 设计思路</vt:lpstr>
      <vt:lpstr>一、需求分析</vt:lpstr>
      <vt:lpstr>需求分析</vt:lpstr>
      <vt:lpstr>需求分析</vt:lpstr>
      <vt:lpstr>二、数据结构分析</vt:lpstr>
      <vt:lpstr>数据结构分析</vt:lpstr>
      <vt:lpstr>数据结构分析——数据条目</vt:lpstr>
      <vt:lpstr>数据结构分析——数据表</vt:lpstr>
      <vt:lpstr>数据结构分析——数据库类</vt:lpstr>
      <vt:lpstr>数据结构分析——管理员信息</vt:lpstr>
      <vt:lpstr>数据结构分析——管理员列表类</vt:lpstr>
      <vt:lpstr>数据结构</vt:lpstr>
      <vt:lpstr>三、模块划分</vt:lpstr>
      <vt:lpstr>模块划分</vt:lpstr>
      <vt:lpstr>DATA.h   数据、数据表、数据库</vt:lpstr>
      <vt:lpstr>DATA.h   数据、数据表、数据库</vt:lpstr>
      <vt:lpstr>ADMIN.h 权限信息、管理员、管理员列表</vt:lpstr>
      <vt:lpstr>INOUT.h 语句解析、输出等</vt:lpstr>
      <vt:lpstr>四、拓展功能（初步设想）</vt:lpstr>
      <vt:lpstr>拓展功能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智能交互MySQL 设计思路</dc:title>
  <dc:creator>Eric Justinger</dc:creator>
  <cp:lastModifiedBy>葛睿芃</cp:lastModifiedBy>
  <cp:revision>44</cp:revision>
  <dcterms:created xsi:type="dcterms:W3CDTF">2019-04-13T06:56:45Z</dcterms:created>
  <dcterms:modified xsi:type="dcterms:W3CDTF">2019-04-16T14:55:21Z</dcterms:modified>
</cp:coreProperties>
</file>