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Prolog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设计思路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 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、查找</a:t>
            </a:r>
            <a:r>
              <a:rPr lang="en-US" altLang="zh-CN" dirty="0" smtClean="0"/>
              <a:t>Facts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Prolog::</a:t>
            </a:r>
            <a:r>
              <a:rPr lang="en-US" altLang="zh-CN" dirty="0" err="1" smtClean="0"/>
              <a:t>fact_check</a:t>
            </a:r>
            <a:r>
              <a:rPr lang="en-US" altLang="zh-CN" dirty="0" smtClean="0"/>
              <a:t>(string s);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核心函数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564904"/>
            <a:ext cx="201622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 -&gt; token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3717032"/>
            <a:ext cx="381642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根据输入内容遍历</a:t>
            </a:r>
            <a:r>
              <a:rPr lang="en-US" altLang="zh-CN" dirty="0" smtClean="0"/>
              <a:t>facts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91880" y="4869160"/>
            <a:ext cx="14401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139952" y="3212976"/>
            <a:ext cx="72008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139952" y="4293096"/>
            <a:ext cx="72008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辅助函数</a:t>
            </a:r>
            <a:endParaRPr lang="en-US" altLang="zh-CN" dirty="0" smtClean="0"/>
          </a:p>
          <a:p>
            <a:r>
              <a:rPr lang="zh-CN" altLang="en-US" dirty="0" smtClean="0"/>
              <a:t>用于输出错误、保存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4570"/>
          <a:stretch>
            <a:fillRect/>
          </a:stretch>
        </p:blipFill>
        <p:spPr bwMode="auto">
          <a:xfrm>
            <a:off x="611560" y="2924944"/>
            <a:ext cx="31037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Rules</a:t>
            </a:r>
          </a:p>
          <a:p>
            <a:r>
              <a:rPr lang="en-US" altLang="zh-CN" dirty="0" smtClean="0"/>
              <a:t>Rules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的基础上定义的规则。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在解析字符串时，根据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直接生成相应</a:t>
            </a:r>
            <a:r>
              <a:rPr lang="en-US" altLang="zh-CN" dirty="0" smtClean="0"/>
              <a:t>facts</a:t>
            </a:r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a(X,Y) :- b(X,Z),c(Z,Y)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拓展功能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4365104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fact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55776" y="4077072"/>
            <a:ext cx="201622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对于每一个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Z, </a:t>
            </a:r>
            <a:r>
              <a:rPr lang="zh-CN" altLang="en-US" dirty="0" smtClean="0"/>
              <a:t>递归的查找是否有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Z,Y</a:t>
            </a:r>
            <a:r>
              <a:rPr lang="zh-CN" altLang="en-US" dirty="0" smtClean="0"/>
              <a:t>）满足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868144" y="4437112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有：生成</a:t>
            </a:r>
            <a:r>
              <a:rPr lang="en-US" altLang="zh-CN" dirty="0" smtClean="0"/>
              <a:t>fact</a:t>
            </a:r>
          </a:p>
          <a:p>
            <a:pPr algn="ctr"/>
            <a:r>
              <a:rPr lang="zh-CN" altLang="en-US" dirty="0" smtClean="0"/>
              <a:t>无：跳过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619672" y="4653136"/>
            <a:ext cx="864096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860032" y="4725144"/>
            <a:ext cx="864096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THX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Prolog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源文件按照</a:t>
            </a:r>
            <a:r>
              <a:rPr lang="en-US" altLang="zh-CN" dirty="0" smtClean="0"/>
              <a:t>prolog</a:t>
            </a:r>
            <a:r>
              <a:rPr lang="zh-CN" altLang="en-US" dirty="0" smtClean="0"/>
              <a:t>规则进行解释，并且能够实现解释器报错、实时查询等功能。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15816" y="2204864"/>
            <a:ext cx="30963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19872" y="2924944"/>
            <a:ext cx="2088232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拆解每行的语素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19872" y="4005064"/>
            <a:ext cx="2088232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检查是否有词法、语法错误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4463988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4463988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95736" y="5229200"/>
            <a:ext cx="158417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r>
              <a:rPr lang="en-US" altLang="zh-CN" dirty="0" smtClean="0"/>
              <a:t>Facts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076056" y="5229200"/>
            <a:ext cx="158417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报错</a:t>
            </a:r>
            <a:endParaRPr lang="zh-CN" altLang="en-US" dirty="0"/>
          </a:p>
        </p:txBody>
      </p:sp>
      <p:cxnSp>
        <p:nvCxnSpPr>
          <p:cNvPr id="17" name="形状 16"/>
          <p:cNvCxnSpPr>
            <a:stCxn id="6" idx="1"/>
            <a:endCxn id="12" idx="0"/>
          </p:cNvCxnSpPr>
          <p:nvPr/>
        </p:nvCxnSpPr>
        <p:spPr>
          <a:xfrm rot="10800000" flipV="1">
            <a:off x="2987824" y="4365104"/>
            <a:ext cx="432048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6" idx="3"/>
            <a:endCxn id="13" idx="0"/>
          </p:cNvCxnSpPr>
          <p:nvPr/>
        </p:nvCxnSpPr>
        <p:spPr>
          <a:xfrm>
            <a:off x="5508104" y="4365104"/>
            <a:ext cx="360040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源文件中的语句包含哪些语素？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530820E-B53F-40E1-A857-E9135AE9FD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132856"/>
            <a:ext cx="4335236" cy="371869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835696" y="206084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3"/>
          </p:cNvCxnSpPr>
          <p:nvPr/>
        </p:nvCxnSpPr>
        <p:spPr>
          <a:xfrm flipH="1">
            <a:off x="2987824" y="2204864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35696" y="2852936"/>
            <a:ext cx="1152128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3"/>
          </p:cNvCxnSpPr>
          <p:nvPr/>
        </p:nvCxnSpPr>
        <p:spPr>
          <a:xfrm flipH="1">
            <a:off x="2987824" y="2348880"/>
            <a:ext cx="230425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644008" y="2060848"/>
            <a:ext cx="50405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48064" y="2060848"/>
            <a:ext cx="360040" cy="2880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35696" y="3645024"/>
            <a:ext cx="115212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variable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987824" y="3933056"/>
            <a:ext cx="28083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96136" y="4869160"/>
            <a:ext cx="21602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35696" y="4437112"/>
            <a:ext cx="115212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987824" y="2924944"/>
            <a:ext cx="2304256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92080" y="2708920"/>
            <a:ext cx="144016" cy="288032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987824" y="3284984"/>
            <a:ext cx="2808312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796136" y="3140968"/>
            <a:ext cx="216024" cy="14401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7" idx="3"/>
          </p:cNvCxnSpPr>
          <p:nvPr/>
        </p:nvCxnSpPr>
        <p:spPr>
          <a:xfrm flipH="1" flipV="1">
            <a:off x="2987824" y="4725144"/>
            <a:ext cx="316835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300192" y="5157192"/>
            <a:ext cx="144016" cy="3600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835696" y="5301208"/>
            <a:ext cx="1152128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594928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夹在</a:t>
            </a:r>
            <a:r>
              <a:rPr lang="en-US" altLang="zh-CN" dirty="0" smtClean="0"/>
              <a:t>/*</a:t>
            </a:r>
            <a:r>
              <a:rPr lang="zh-CN" altLang="en-US" dirty="0" smtClean="0"/>
              <a:t>和*</a:t>
            </a:r>
            <a:r>
              <a:rPr lang="en-US" altLang="zh-CN" dirty="0" smtClean="0"/>
              <a:t>/</a:t>
            </a:r>
            <a:r>
              <a:rPr lang="zh-CN" altLang="en-US" dirty="0" smtClean="0"/>
              <a:t>间的语句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17" idx="3"/>
          </p:cNvCxnSpPr>
          <p:nvPr/>
        </p:nvCxnSpPr>
        <p:spPr>
          <a:xfrm flipH="1">
            <a:off x="2987824" y="3933056"/>
            <a:ext cx="280831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796136" y="3789040"/>
            <a:ext cx="216024" cy="14401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16016" y="5517232"/>
            <a:ext cx="86409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2" idx="2"/>
            <a:endCxn id="5" idx="3"/>
          </p:cNvCxnSpPr>
          <p:nvPr/>
        </p:nvCxnSpPr>
        <p:spPr>
          <a:xfrm flipH="1" flipV="1">
            <a:off x="2987824" y="2348880"/>
            <a:ext cx="1728192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0" grpId="0" animBg="1"/>
      <p:bldP spid="23" grpId="0" animBg="1"/>
      <p:bldP spid="28" grpId="0" animBg="1"/>
      <p:bldP spid="29" grpId="0" animBg="1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使用结构体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源文件中的各个语素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en-US" altLang="zh-CN" dirty="0" smtClean="0"/>
              <a:t> Type {</a:t>
            </a:r>
            <a:r>
              <a:rPr lang="en-US" altLang="zh-CN" dirty="0" err="1" smtClean="0"/>
              <a:t>None,Atom,Const,Variable,Symbol,Note</a:t>
            </a:r>
            <a:r>
              <a:rPr lang="en-US" altLang="zh-CN" dirty="0" smtClean="0"/>
              <a:t>};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Token{</a:t>
            </a:r>
          </a:p>
          <a:p>
            <a:r>
              <a:rPr lang="en-US" altLang="zh-CN" dirty="0" smtClean="0"/>
              <a:t>	string word; </a:t>
            </a:r>
          </a:p>
          <a:p>
            <a:r>
              <a:rPr lang="en-US" altLang="zh-CN" dirty="0" smtClean="0"/>
              <a:t>	Type </a:t>
            </a:r>
            <a:r>
              <a:rPr lang="en-US" altLang="zh-CN" dirty="0" err="1" smtClean="0"/>
              <a:t>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valid;</a:t>
            </a:r>
          </a:p>
          <a:p>
            <a:r>
              <a:rPr lang="en-US" altLang="zh-CN" dirty="0" smtClean="0"/>
              <a:t>	Token(){valid = true;}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一行语句中的所有语句用结构体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Sentence{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line;</a:t>
            </a:r>
          </a:p>
          <a:p>
            <a:r>
              <a:rPr lang="en-US" altLang="zh-CN" dirty="0" smtClean="0"/>
              <a:t>	vector &lt;Token&gt; parts;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Pl</a:t>
            </a:r>
            <a:r>
              <a:rPr lang="zh-CN" altLang="en-US" dirty="0" smtClean="0"/>
              <a:t>文件中交代的所有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也用结构体存储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Fact{</a:t>
            </a:r>
          </a:p>
          <a:p>
            <a:r>
              <a:rPr lang="en-US" altLang="zh-CN" dirty="0" smtClean="0"/>
              <a:t>	string atom;</a:t>
            </a:r>
          </a:p>
          <a:p>
            <a:r>
              <a:rPr lang="en-US" altLang="zh-CN" dirty="0" smtClean="0"/>
              <a:t>	vector &lt;string&gt; name; 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源文件拆解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564904"/>
            <a:ext cx="51125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1328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Test.pl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979712" y="2492896"/>
            <a:ext cx="5122303" cy="648072"/>
            <a:chOff x="1979712" y="2492896"/>
            <a:chExt cx="5122303" cy="648072"/>
          </a:xfrm>
        </p:grpSpPr>
        <p:sp>
          <p:nvSpPr>
            <p:cNvPr id="6" name="圆角矩形 5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79712" y="3140968"/>
            <a:ext cx="5122303" cy="648072"/>
            <a:chOff x="1979712" y="2492896"/>
            <a:chExt cx="5122303" cy="648072"/>
          </a:xfrm>
        </p:grpSpPr>
        <p:sp>
          <p:nvSpPr>
            <p:cNvPr id="48" name="圆角矩形 47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64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979712" y="3861048"/>
            <a:ext cx="5122303" cy="648072"/>
            <a:chOff x="1979712" y="2492896"/>
            <a:chExt cx="5122303" cy="648072"/>
          </a:xfrm>
        </p:grpSpPr>
        <p:sp>
          <p:nvSpPr>
            <p:cNvPr id="67" name="圆角矩形 66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69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83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979712" y="4941168"/>
            <a:ext cx="5122303" cy="648072"/>
            <a:chOff x="1979712" y="2492896"/>
            <a:chExt cx="5122303" cy="648072"/>
          </a:xfrm>
        </p:grpSpPr>
        <p:sp>
          <p:nvSpPr>
            <p:cNvPr id="86" name="圆角矩形 85"/>
            <p:cNvSpPr/>
            <p:nvPr/>
          </p:nvSpPr>
          <p:spPr>
            <a:xfrm>
              <a:off x="1979712" y="2636912"/>
              <a:ext cx="504056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79712" y="26369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Sentence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8" name="组合 12"/>
            <p:cNvGrpSpPr/>
            <p:nvPr/>
          </p:nvGrpSpPr>
          <p:grpSpPr>
            <a:xfrm>
              <a:off x="3059832" y="2492896"/>
              <a:ext cx="801823" cy="648072"/>
              <a:chOff x="3059832" y="1844824"/>
              <a:chExt cx="801823" cy="648072"/>
            </a:xfrm>
          </p:grpSpPr>
          <p:sp>
            <p:nvSpPr>
              <p:cNvPr id="102" name="椭圆 10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组合 13"/>
            <p:cNvGrpSpPr/>
            <p:nvPr/>
          </p:nvGrpSpPr>
          <p:grpSpPr>
            <a:xfrm>
              <a:off x="3707904" y="2492896"/>
              <a:ext cx="801823" cy="648072"/>
              <a:chOff x="3059832" y="1844824"/>
              <a:chExt cx="801823" cy="648072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16"/>
            <p:cNvGrpSpPr/>
            <p:nvPr/>
          </p:nvGrpSpPr>
          <p:grpSpPr>
            <a:xfrm>
              <a:off x="4355976" y="2492896"/>
              <a:ext cx="801823" cy="648072"/>
              <a:chOff x="3059832" y="1844824"/>
              <a:chExt cx="801823" cy="648072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组合 19"/>
            <p:cNvGrpSpPr/>
            <p:nvPr/>
          </p:nvGrpSpPr>
          <p:grpSpPr>
            <a:xfrm>
              <a:off x="5076056" y="2492896"/>
              <a:ext cx="801823" cy="648072"/>
              <a:chOff x="3059832" y="1844824"/>
              <a:chExt cx="801823" cy="648072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组合 22"/>
            <p:cNvGrpSpPr/>
            <p:nvPr/>
          </p:nvGrpSpPr>
          <p:grpSpPr>
            <a:xfrm>
              <a:off x="6300192" y="2492896"/>
              <a:ext cx="801823" cy="648072"/>
              <a:chOff x="3059832" y="1844824"/>
              <a:chExt cx="801823" cy="648072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3131840" y="1844824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59832" y="206084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Token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868144" y="26369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067944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……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prolog</a:t>
            </a:r>
            <a:r>
              <a:rPr lang="zh-CN" altLang="en-US" dirty="0" smtClean="0"/>
              <a:t>类，对应一个</a:t>
            </a:r>
            <a:r>
              <a:rPr lang="en-US" altLang="zh-CN" dirty="0" smtClean="0"/>
              <a:t>pl</a:t>
            </a:r>
            <a:r>
              <a:rPr lang="zh-CN" altLang="en-US" dirty="0" smtClean="0"/>
              <a:t>源文件。</a:t>
            </a:r>
            <a:endParaRPr lang="en-US" altLang="zh-CN" dirty="0" smtClean="0"/>
          </a:p>
          <a:p>
            <a:r>
              <a:rPr lang="en-US" altLang="zh-CN" dirty="0" smtClean="0"/>
              <a:t>class Prolog{</a:t>
            </a:r>
          </a:p>
          <a:p>
            <a:r>
              <a:rPr lang="en-US" altLang="zh-CN" dirty="0" smtClean="0"/>
              <a:t>	private: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num;</a:t>
            </a:r>
          </a:p>
          <a:p>
            <a:r>
              <a:rPr lang="en-US" altLang="zh-CN" dirty="0" smtClean="0"/>
              <a:t>		vector &lt;Sentence&gt; lines;</a:t>
            </a:r>
          </a:p>
          <a:p>
            <a:r>
              <a:rPr lang="en-US" altLang="zh-CN" dirty="0" smtClean="0"/>
              <a:t>		vector &lt;Fact&gt; list;</a:t>
            </a:r>
          </a:p>
          <a:p>
            <a:r>
              <a:rPr lang="en-US" altLang="zh-CN" dirty="0" smtClean="0"/>
              <a:t>		vector &lt;string&gt; errors;</a:t>
            </a:r>
          </a:p>
          <a:p>
            <a:r>
              <a:rPr lang="en-US" altLang="zh-CN" dirty="0" smtClean="0"/>
              <a:t>	public:</a:t>
            </a:r>
          </a:p>
          <a:p>
            <a:r>
              <a:rPr lang="en-US" altLang="zh-CN" dirty="0" smtClean="0"/>
              <a:t>                  ……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、从文件读取字符串后分析（构造函数）</a:t>
            </a:r>
            <a:endParaRPr lang="en-US" altLang="zh-CN" dirty="0" smtClean="0"/>
          </a:p>
          <a:p>
            <a:r>
              <a:rPr lang="en-US" altLang="zh-CN" dirty="0" smtClean="0"/>
              <a:t>Prolog::Prolog(string filename)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核心函数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63888" y="24928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读入字符串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3933056"/>
            <a:ext cx="46805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每行按规则拆解成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Sentence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03848" y="5229200"/>
            <a:ext cx="25202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211960" y="3140968"/>
            <a:ext cx="288032" cy="7200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211960" y="4437112"/>
            <a:ext cx="288032" cy="7200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、检查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Prolog::</a:t>
            </a:r>
            <a:r>
              <a:rPr lang="en-US" altLang="zh-CN" dirty="0" err="1" smtClean="0"/>
              <a:t>check_error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核心函数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63888" y="249289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3501008"/>
            <a:ext cx="2520280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检查是否存在：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出现非法语素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不</a:t>
            </a:r>
            <a:r>
              <a:rPr lang="zh-CN" altLang="en-US" dirty="0" smtClean="0"/>
              <a:t>符合语法规则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139952" y="3140968"/>
            <a:ext cx="216024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63688" y="4725144"/>
            <a:ext cx="1368152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en-US" altLang="zh-CN" dirty="0" smtClean="0"/>
              <a:t>Facts</a:t>
            </a:r>
          </a:p>
          <a:p>
            <a:pPr algn="ctr"/>
            <a:r>
              <a:rPr lang="zh-CN" altLang="en-US" dirty="0" smtClean="0"/>
              <a:t>存入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64088" y="4725144"/>
            <a:ext cx="1440160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存入</a:t>
            </a:r>
            <a:r>
              <a:rPr lang="en-US" altLang="zh-CN" dirty="0" smtClean="0"/>
              <a:t>errors</a:t>
            </a:r>
            <a:endParaRPr lang="zh-CN" altLang="en-US" dirty="0"/>
          </a:p>
        </p:txBody>
      </p:sp>
      <p:cxnSp>
        <p:nvCxnSpPr>
          <p:cNvPr id="10" name="形状 9"/>
          <p:cNvCxnSpPr>
            <a:stCxn id="5" idx="1"/>
            <a:endCxn id="7" idx="0"/>
          </p:cNvCxnSpPr>
          <p:nvPr/>
        </p:nvCxnSpPr>
        <p:spPr>
          <a:xfrm rot="10800000" flipV="1">
            <a:off x="2447764" y="4041068"/>
            <a:ext cx="612068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形状 11"/>
          <p:cNvCxnSpPr>
            <a:stCxn id="5" idx="3"/>
            <a:endCxn id="8" idx="0"/>
          </p:cNvCxnSpPr>
          <p:nvPr/>
        </p:nvCxnSpPr>
        <p:spPr>
          <a:xfrm>
            <a:off x="5580112" y="4041068"/>
            <a:ext cx="504056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30</TotalTime>
  <Words>328</Words>
  <Application>Microsoft Office PowerPoint</Application>
  <PresentationFormat>全屏显示(4:3)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程设实验</vt:lpstr>
      <vt:lpstr>Prolog解释器 设计思路</vt:lpstr>
      <vt:lpstr>需求分析</vt:lpstr>
      <vt:lpstr>数据结构</vt:lpstr>
      <vt:lpstr>数据结构</vt:lpstr>
      <vt:lpstr>数据结构</vt:lpstr>
      <vt:lpstr>数据结构</vt:lpstr>
      <vt:lpstr>数据结构</vt:lpstr>
      <vt:lpstr>核心函数</vt:lpstr>
      <vt:lpstr>核心函数</vt:lpstr>
      <vt:lpstr>核心函数</vt:lpstr>
      <vt:lpstr>核心函数</vt:lpstr>
      <vt:lpstr>拓展功能</vt:lpstr>
      <vt:lpstr>THX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Prolog解释器 设计思路</dc:title>
  <dc:creator>Eric Justinger</dc:creator>
  <cp:lastModifiedBy>葛睿芃</cp:lastModifiedBy>
  <cp:revision>6</cp:revision>
  <dcterms:created xsi:type="dcterms:W3CDTF">2019-05-29T12:13:36Z</dcterms:created>
  <dcterms:modified xsi:type="dcterms:W3CDTF">2019-05-30T02:56:34Z</dcterms:modified>
</cp:coreProperties>
</file>